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14"/>
  </p:notesMasterIdLst>
  <p:handoutMasterIdLst>
    <p:handoutMasterId r:id="rId15"/>
  </p:handoutMasterIdLst>
  <p:sldIdLst>
    <p:sldId id="258" r:id="rId5"/>
    <p:sldId id="292" r:id="rId6"/>
    <p:sldId id="282" r:id="rId7"/>
    <p:sldId id="287" r:id="rId8"/>
    <p:sldId id="288" r:id="rId9"/>
    <p:sldId id="291" r:id="rId10"/>
    <p:sldId id="290" r:id="rId11"/>
    <p:sldId id="289" r:id="rId12"/>
    <p:sldId id="265" r:id="rId13"/>
  </p:sldIdLst>
  <p:sldSz cx="12192000" cy="6858000"/>
  <p:notesSz cx="6858000" cy="9144000"/>
  <p:embeddedFontLst>
    <p:embeddedFont>
      <p:font typeface="Montserrat" panose="00000500000000000000" pitchFamily="2" charset="0"/>
      <p:regular r:id="rId16"/>
      <p:bold r:id="rId17"/>
      <p:italic r:id="rId18"/>
      <p:boldItalic r:id="rId19"/>
    </p:embeddedFont>
    <p:embeddedFont>
      <p:font typeface="Montserrat SemiBold" panose="00000700000000000000" pitchFamily="2" charset="0"/>
      <p:bold r:id="rId20"/>
      <p:boldItalic r:id="rId21"/>
    </p:embeddedFont>
    <p:embeddedFont>
      <p:font typeface="Gentium Basic" panose="02000503060000020004" pitchFamily="2" charset="0"/>
      <p:regular r:id="rId22"/>
      <p:bold r:id="rId23"/>
      <p:italic r:id="rId24"/>
      <p:boldItalic r:id="rId25"/>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544C"/>
    <a:srgbClr val="FF4337"/>
    <a:srgbClr val="D9D9D6"/>
    <a:srgbClr val="1E242B"/>
    <a:srgbClr val="EEEBEA"/>
    <a:srgbClr val="D8E6F0"/>
    <a:srgbClr val="B3D6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2" autoAdjust="0"/>
    <p:restoredTop sz="85067" autoAdjust="0"/>
  </p:normalViewPr>
  <p:slideViewPr>
    <p:cSldViewPr snapToGrid="0" snapToObjects="1" showGuides="1">
      <p:cViewPr varScale="1">
        <p:scale>
          <a:sx n="68" d="100"/>
          <a:sy n="68" d="100"/>
        </p:scale>
        <p:origin x="516" y="54"/>
      </p:cViewPr>
      <p:guideLst>
        <p:guide orient="horz" pos="2160"/>
        <p:guide pos="3840"/>
      </p:guideLst>
    </p:cSldViewPr>
  </p:slideViewPr>
  <p:notesTextViewPr>
    <p:cViewPr>
      <p:scale>
        <a:sx n="1" d="1"/>
        <a:sy n="1" d="1"/>
      </p:scale>
      <p:origin x="0" y="0"/>
    </p:cViewPr>
  </p:notesTextViewPr>
  <p:notesViewPr>
    <p:cSldViewPr snapToGrid="0" snapToObjects="1" showGuides="1">
      <p:cViewPr varScale="1">
        <p:scale>
          <a:sx n="161" d="100"/>
          <a:sy n="161" d="100"/>
        </p:scale>
        <p:origin x="490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latin typeface="Montserrat" panose="00000500000000000000" pitchFamily="2" charset="0"/>
            </a:endParaRP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312493-3EF0-F140-9DE3-73B6E60D87D3}" type="datetimeFigureOut">
              <a:rPr lang="fr-FR" smtClean="0">
                <a:latin typeface="Montserrat" panose="00000500000000000000" pitchFamily="2" charset="0"/>
              </a:rPr>
              <a:t>02/06/2019</a:t>
            </a:fld>
            <a:endParaRPr lang="fr-FR">
              <a:latin typeface="Montserrat" panose="00000500000000000000" pitchFamily="2"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latin typeface="Montserrat" panose="00000500000000000000" pitchFamily="2" charset="0"/>
            </a:endParaRP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B393B7-D41B-414F-B16D-BEE219EAF2BF}" type="slidenum">
              <a:rPr lang="fr-FR" smtClean="0">
                <a:latin typeface="Montserrat" panose="00000500000000000000" pitchFamily="2" charset="0"/>
              </a:rPr>
              <a:t>‹#›</a:t>
            </a:fld>
            <a:endParaRPr lang="fr-FR">
              <a:latin typeface="Montserrat" panose="00000500000000000000" pitchFamily="2" charset="0"/>
            </a:endParaRPr>
          </a:p>
        </p:txBody>
      </p:sp>
    </p:spTree>
    <p:extLst>
      <p:ext uri="{BB962C8B-B14F-4D97-AF65-F5344CB8AC3E}">
        <p14:creationId xmlns:p14="http://schemas.microsoft.com/office/powerpoint/2010/main" val="1665595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ontserrat" panose="00000500000000000000" pitchFamily="2" charset="0"/>
              </a:defRPr>
            </a:lvl1pPr>
          </a:lstStyle>
          <a:p>
            <a:endParaRPr lang="en-CA"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ontserrat" panose="00000500000000000000" pitchFamily="2" charset="0"/>
              </a:defRPr>
            </a:lvl1pPr>
          </a:lstStyle>
          <a:p>
            <a:fld id="{6EABAEEB-E490-AF48-B0D1-7B00A0A50865}" type="datetimeFigureOut">
              <a:rPr lang="en-CA" smtClean="0"/>
              <a:pPr/>
              <a:t>02/06/2019</a:t>
            </a:fld>
            <a:endParaRPr lang="en-CA"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latin typeface="Montserrat" panose="00000500000000000000" pitchFamily="2" charset="0"/>
            </a:endParaRP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CA" dirty="0" err="1"/>
              <a:t>Cliquez</a:t>
            </a:r>
            <a:r>
              <a:rPr lang="en-CA" dirty="0"/>
              <a:t> pour modifier les styles du </a:t>
            </a:r>
            <a:r>
              <a:rPr lang="en-CA" dirty="0" err="1"/>
              <a:t>texte</a:t>
            </a:r>
            <a:r>
              <a:rPr lang="en-CA" dirty="0"/>
              <a:t> du masque</a:t>
            </a:r>
          </a:p>
          <a:p>
            <a:pPr lvl="1"/>
            <a:r>
              <a:rPr lang="en-CA" dirty="0" err="1"/>
              <a:t>Deuxième</a:t>
            </a:r>
            <a:r>
              <a:rPr lang="en-CA" dirty="0"/>
              <a:t> </a:t>
            </a:r>
            <a:r>
              <a:rPr lang="en-CA" dirty="0" err="1"/>
              <a:t>niveau</a:t>
            </a:r>
            <a:endParaRPr lang="en-CA" dirty="0"/>
          </a:p>
          <a:p>
            <a:pPr lvl="2"/>
            <a:r>
              <a:rPr lang="en-CA" dirty="0" err="1"/>
              <a:t>Troisième</a:t>
            </a:r>
            <a:r>
              <a:rPr lang="en-CA" dirty="0"/>
              <a:t> </a:t>
            </a:r>
            <a:r>
              <a:rPr lang="en-CA" dirty="0" err="1"/>
              <a:t>niveau</a:t>
            </a:r>
            <a:endParaRPr lang="en-CA" dirty="0"/>
          </a:p>
          <a:p>
            <a:pPr lvl="3"/>
            <a:r>
              <a:rPr lang="en-CA" dirty="0" err="1"/>
              <a:t>Quatrième</a:t>
            </a:r>
            <a:r>
              <a:rPr lang="en-CA" dirty="0"/>
              <a:t> </a:t>
            </a:r>
            <a:r>
              <a:rPr lang="en-CA" dirty="0" err="1"/>
              <a:t>niveau</a:t>
            </a:r>
            <a:endParaRPr lang="en-CA" dirty="0"/>
          </a:p>
          <a:p>
            <a:pPr lvl="4"/>
            <a:r>
              <a:rPr lang="en-CA" dirty="0" err="1"/>
              <a:t>Cinquième</a:t>
            </a:r>
            <a:r>
              <a:rPr lang="en-CA" dirty="0"/>
              <a:t> </a:t>
            </a:r>
            <a:r>
              <a:rPr lang="en-CA" dirty="0" err="1"/>
              <a:t>niveau</a:t>
            </a:r>
            <a:endParaRPr lang="en-CA" dirty="0"/>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ontserrat" panose="00000500000000000000" pitchFamily="2" charset="0"/>
              </a:defRPr>
            </a:lvl1pPr>
          </a:lstStyle>
          <a:p>
            <a:endParaRPr lang="en-CA"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ontserrat" panose="00000500000000000000" pitchFamily="2" charset="0"/>
              </a:defRPr>
            </a:lvl1pPr>
          </a:lstStyle>
          <a:p>
            <a:fld id="{523C7FC6-2EB7-DC4F-9390-156888BAA8A2}" type="slidenum">
              <a:rPr lang="en-CA" smtClean="0"/>
              <a:pPr/>
              <a:t>‹#›</a:t>
            </a:fld>
            <a:endParaRPr lang="en-CA" dirty="0"/>
          </a:p>
        </p:txBody>
      </p:sp>
    </p:spTree>
    <p:extLst>
      <p:ext uri="{BB962C8B-B14F-4D97-AF65-F5344CB8AC3E}">
        <p14:creationId xmlns:p14="http://schemas.microsoft.com/office/powerpoint/2010/main" val="1389998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ontserrat" panose="00000500000000000000" pitchFamily="2" charset="0"/>
        <a:ea typeface="+mn-ea"/>
        <a:cs typeface="+mn-cs"/>
      </a:defRPr>
    </a:lvl1pPr>
    <a:lvl2pPr marL="457200" algn="l" defTabSz="914400" rtl="0" eaLnBrk="1" latinLnBrk="0" hangingPunct="1">
      <a:defRPr sz="1200" kern="1200">
        <a:solidFill>
          <a:schemeClr val="tx1"/>
        </a:solidFill>
        <a:latin typeface="Montserrat" panose="00000500000000000000" pitchFamily="2" charset="0"/>
        <a:ea typeface="+mn-ea"/>
        <a:cs typeface="+mn-cs"/>
      </a:defRPr>
    </a:lvl2pPr>
    <a:lvl3pPr marL="914400" algn="l" defTabSz="914400" rtl="0" eaLnBrk="1" latinLnBrk="0" hangingPunct="1">
      <a:defRPr sz="1200" kern="1200">
        <a:solidFill>
          <a:schemeClr val="tx1"/>
        </a:solidFill>
        <a:latin typeface="Montserrat" panose="00000500000000000000" pitchFamily="2" charset="0"/>
        <a:ea typeface="+mn-ea"/>
        <a:cs typeface="+mn-cs"/>
      </a:defRPr>
    </a:lvl3pPr>
    <a:lvl4pPr marL="1371600" algn="l" defTabSz="914400" rtl="0" eaLnBrk="1" latinLnBrk="0" hangingPunct="1">
      <a:defRPr sz="1200" kern="1200">
        <a:solidFill>
          <a:schemeClr val="tx1"/>
        </a:solidFill>
        <a:latin typeface="Montserrat" panose="00000500000000000000" pitchFamily="2" charset="0"/>
        <a:ea typeface="+mn-ea"/>
        <a:cs typeface="+mn-cs"/>
      </a:defRPr>
    </a:lvl4pPr>
    <a:lvl5pPr marL="1828800" algn="l" defTabSz="914400" rtl="0" eaLnBrk="1" latinLnBrk="0" hangingPunct="1">
      <a:defRPr sz="1200" kern="1200">
        <a:solidFill>
          <a:schemeClr val="tx1"/>
        </a:solidFill>
        <a:latin typeface="Montserrat"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ontserrat" panose="00000500000000000000" pitchFamily="2" charset="0"/>
                <a:ea typeface="+mn-ea"/>
                <a:cs typeface="+mn-cs"/>
              </a:rPr>
              <a:t>This presentation aims at illustrating how the supply side of activities can be better represented in travel models by taking advantage of an Establishment Survey conducted by the Maricopa Association of Governments (MAG) in Phoenix, AZ in collaboration with their consultant team.        </a:t>
            </a:r>
          </a:p>
          <a:p>
            <a:endParaRPr lang="en-CA" dirty="0">
              <a:latin typeface="Montserrat" panose="00000500000000000000" pitchFamily="2" charset="0"/>
            </a:endParaRPr>
          </a:p>
        </p:txBody>
      </p:sp>
      <p:sp>
        <p:nvSpPr>
          <p:cNvPr id="4" name="Espace réservé du numéro de diapositive 3"/>
          <p:cNvSpPr>
            <a:spLocks noGrp="1"/>
          </p:cNvSpPr>
          <p:nvPr>
            <p:ph type="sldNum" sz="quarter" idx="10"/>
          </p:nvPr>
        </p:nvSpPr>
        <p:spPr/>
        <p:txBody>
          <a:bodyPr/>
          <a:lstStyle/>
          <a:p>
            <a:fld id="{523C7FC6-2EB7-DC4F-9390-156888BAA8A2}" type="slidenum">
              <a:rPr lang="en-CA" smtClean="0">
                <a:latin typeface="Montserrat" panose="00000500000000000000" pitchFamily="2" charset="0"/>
              </a:rPr>
              <a:t>1</a:t>
            </a:fld>
            <a:endParaRPr lang="en-CA" dirty="0">
              <a:latin typeface="Montserrat" panose="00000500000000000000" pitchFamily="2" charset="0"/>
            </a:endParaRPr>
          </a:p>
        </p:txBody>
      </p:sp>
    </p:spTree>
    <p:extLst>
      <p:ext uri="{BB962C8B-B14F-4D97-AF65-F5344CB8AC3E}">
        <p14:creationId xmlns:p14="http://schemas.microsoft.com/office/powerpoint/2010/main" val="230774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smtClean="0"/>
              <a:t>Third Generation Activity Base Models</a:t>
            </a:r>
          </a:p>
          <a:p>
            <a:pPr marL="628650" lvl="1" indent="-171450">
              <a:buFont typeface="Arial" panose="020B0604020202020204" pitchFamily="34" charset="0"/>
              <a:buChar char="•"/>
            </a:pPr>
            <a:r>
              <a:rPr lang="en-US" dirty="0" smtClean="0"/>
              <a:t>Focus on activity instead of tours</a:t>
            </a:r>
          </a:p>
          <a:p>
            <a:pPr marL="1085850" lvl="2" indent="-171450">
              <a:buFont typeface="Arial" panose="020B0604020202020204" pitchFamily="34" charset="0"/>
              <a:buChar char="•"/>
            </a:pPr>
            <a:r>
              <a:rPr lang="en-US" dirty="0" smtClean="0"/>
              <a:t>Tour break instead of tour frequency</a:t>
            </a:r>
          </a:p>
          <a:p>
            <a:pPr marL="628650" lvl="1" indent="-171450">
              <a:buFont typeface="Arial" panose="020B0604020202020204" pitchFamily="34" charset="0"/>
              <a:buChar char="•"/>
            </a:pPr>
            <a:r>
              <a:rPr lang="en-US" dirty="0" smtClean="0"/>
              <a:t>Linkage between children’s travel and chauffer's travel – school escorting model</a:t>
            </a:r>
          </a:p>
          <a:p>
            <a:pPr marL="628650" lvl="1" indent="-171450">
              <a:buFont typeface="Arial" panose="020B0604020202020204" pitchFamily="34" charset="0"/>
              <a:buChar char="•"/>
            </a:pPr>
            <a:r>
              <a:rPr lang="en-US" dirty="0" smtClean="0"/>
              <a:t>Combinatorial mode choice that solves a tours trip mode choice jointly</a:t>
            </a:r>
          </a:p>
          <a:p>
            <a:endParaRPr lang="en-US" dirty="0" smtClean="0"/>
          </a:p>
          <a:p>
            <a:pPr marL="171450" indent="-171450">
              <a:buFont typeface="Arial" panose="020B0604020202020204" pitchFamily="34" charset="0"/>
              <a:buChar char="•"/>
            </a:pPr>
            <a:r>
              <a:rPr lang="en-US" dirty="0" smtClean="0"/>
              <a:t>Intermediate outputs for all the sub-models</a:t>
            </a:r>
          </a:p>
          <a:p>
            <a:pPr marL="171450" indent="-171450">
              <a:buFont typeface="Arial" panose="020B0604020202020204" pitchFamily="34" charset="0"/>
              <a:buChar char="•"/>
            </a:pPr>
            <a:r>
              <a:rPr lang="en-US" dirty="0" smtClean="0"/>
              <a:t>Outputs from upstream models are used as constraints or pegs in the downstream models</a:t>
            </a:r>
          </a:p>
          <a:p>
            <a:pPr marL="171450" indent="-171450">
              <a:buFont typeface="Arial" panose="020B0604020202020204" pitchFamily="34" charset="0"/>
              <a:buChar char="•"/>
            </a:pPr>
            <a:r>
              <a:rPr lang="en-US" dirty="0" smtClean="0"/>
              <a:t>Very rich and help to tell the story of how the household’s daily travel patterns emerge</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Good understanding critical for using these tools effectively for project planning and evaluation,  </a:t>
            </a:r>
          </a:p>
          <a:p>
            <a:pPr marL="171450" indent="-171450">
              <a:buFont typeface="Arial" panose="020B0604020202020204" pitchFamily="34" charset="0"/>
              <a:buChar char="•"/>
            </a:pPr>
            <a:r>
              <a:rPr lang="en-US" dirty="0" smtClean="0"/>
              <a:t>Models increasingly difficult to grasp as complexity is added in the interest of properly simulating behavior.  </a:t>
            </a:r>
          </a:p>
          <a:p>
            <a:pPr marL="171450" indent="-171450">
              <a:buFont typeface="Arial" panose="020B0604020202020204" pitchFamily="34" charset="0"/>
              <a:buChar char="•"/>
            </a:pPr>
            <a:r>
              <a:rPr lang="en-US" dirty="0" smtClean="0"/>
              <a:t>Acceptance and usefulness hinges on how well it is understood by its users, and communicability of the model predictions</a:t>
            </a:r>
          </a:p>
          <a:p>
            <a:pPr marL="171450" indent="-171450">
              <a:buFont typeface="Arial" panose="020B0604020202020204" pitchFamily="34" charset="0"/>
              <a:buChar char="•"/>
            </a:pPr>
            <a:r>
              <a:rPr lang="en-US" dirty="0" smtClean="0"/>
              <a:t>This ABM output visualization tool gives users a well-structured depiction of the model inner-workings, using modern web-based technologies</a:t>
            </a:r>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523C7FC6-2EB7-DC4F-9390-156888BAA8A2}" type="slidenum">
              <a:rPr lang="en-CA" smtClean="0"/>
              <a:pPr/>
              <a:t>2</a:t>
            </a:fld>
            <a:endParaRPr lang="en-CA" dirty="0"/>
          </a:p>
        </p:txBody>
      </p:sp>
    </p:spTree>
    <p:extLst>
      <p:ext uri="{BB962C8B-B14F-4D97-AF65-F5344CB8AC3E}">
        <p14:creationId xmlns:p14="http://schemas.microsoft.com/office/powerpoint/2010/main" val="673314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Household is 3770952 from 0.0001 sample</a:t>
            </a:r>
          </a:p>
        </p:txBody>
      </p:sp>
      <p:sp>
        <p:nvSpPr>
          <p:cNvPr id="4" name="Slide Number Placeholder 3"/>
          <p:cNvSpPr>
            <a:spLocks noGrp="1"/>
          </p:cNvSpPr>
          <p:nvPr>
            <p:ph type="sldNum" sz="quarter" idx="10"/>
          </p:nvPr>
        </p:nvSpPr>
        <p:spPr/>
        <p:txBody>
          <a:bodyPr/>
          <a:lstStyle/>
          <a:p>
            <a:fld id="{523C7FC6-2EB7-DC4F-9390-156888BAA8A2}" type="slidenum">
              <a:rPr lang="en-CA" smtClean="0"/>
              <a:pPr/>
              <a:t>6</a:t>
            </a:fld>
            <a:endParaRPr lang="en-CA" dirty="0"/>
          </a:p>
        </p:txBody>
      </p:sp>
    </p:spTree>
    <p:extLst>
      <p:ext uri="{BB962C8B-B14F-4D97-AF65-F5344CB8AC3E}">
        <p14:creationId xmlns:p14="http://schemas.microsoft.com/office/powerpoint/2010/main" val="2351078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C7FC6-2EB7-DC4F-9390-156888BAA8A2}" type="slidenum">
              <a:rPr lang="en-CA" smtClean="0"/>
              <a:pPr/>
              <a:t>7</a:t>
            </a:fld>
            <a:endParaRPr lang="en-CA" dirty="0"/>
          </a:p>
        </p:txBody>
      </p:sp>
    </p:spTree>
    <p:extLst>
      <p:ext uri="{BB962C8B-B14F-4D97-AF65-F5344CB8AC3E}">
        <p14:creationId xmlns:p14="http://schemas.microsoft.com/office/powerpoint/2010/main" val="2066413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CA" dirty="0">
              <a:latin typeface="Montserrat" panose="00000500000000000000" pitchFamily="2" charset="0"/>
            </a:endParaRPr>
          </a:p>
        </p:txBody>
      </p:sp>
      <p:sp>
        <p:nvSpPr>
          <p:cNvPr id="4" name="Espace réservé du numéro de diapositive 3"/>
          <p:cNvSpPr>
            <a:spLocks noGrp="1"/>
          </p:cNvSpPr>
          <p:nvPr>
            <p:ph type="sldNum" sz="quarter" idx="10"/>
          </p:nvPr>
        </p:nvSpPr>
        <p:spPr/>
        <p:txBody>
          <a:bodyPr/>
          <a:lstStyle/>
          <a:p>
            <a:fld id="{523C7FC6-2EB7-DC4F-9390-156888BAA8A2}" type="slidenum">
              <a:rPr lang="en-CA" smtClean="0">
                <a:latin typeface="Montserrat" panose="00000500000000000000" pitchFamily="2" charset="0"/>
              </a:rPr>
              <a:t>9</a:t>
            </a:fld>
            <a:endParaRPr lang="en-CA" dirty="0">
              <a:latin typeface="Montserrat" panose="00000500000000000000" pitchFamily="2" charset="0"/>
            </a:endParaRPr>
          </a:p>
        </p:txBody>
      </p:sp>
    </p:spTree>
    <p:extLst>
      <p:ext uri="{BB962C8B-B14F-4D97-AF65-F5344CB8AC3E}">
        <p14:creationId xmlns:p14="http://schemas.microsoft.com/office/powerpoint/2010/main" val="272243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Hero Red logo + Images">
    <p:spTree>
      <p:nvGrpSpPr>
        <p:cNvPr id="1" name=""/>
        <p:cNvGrpSpPr/>
        <p:nvPr/>
      </p:nvGrpSpPr>
      <p:grpSpPr>
        <a:xfrm>
          <a:off x="0" y="0"/>
          <a:ext cx="0" cy="0"/>
          <a:chOff x="0" y="0"/>
          <a:chExt cx="0" cy="0"/>
        </a:xfrm>
      </p:grpSpPr>
      <p:sp>
        <p:nvSpPr>
          <p:cNvPr id="9" name="Espace réservé pour une image  5"/>
          <p:cNvSpPr>
            <a:spLocks noGrp="1"/>
          </p:cNvSpPr>
          <p:nvPr>
            <p:ph type="pic" sz="quarter" idx="12" hasCustomPrompt="1"/>
          </p:nvPr>
        </p:nvSpPr>
        <p:spPr>
          <a:xfrm>
            <a:off x="7104063" y="0"/>
            <a:ext cx="5087937" cy="6858000"/>
          </a:xfrm>
          <a:gradFill flip="none" rotWithShape="1">
            <a:gsLst>
              <a:gs pos="0">
                <a:srgbClr val="B3D6EC"/>
              </a:gs>
              <a:gs pos="39000">
                <a:srgbClr val="D8E6F0"/>
              </a:gs>
              <a:gs pos="100000">
                <a:schemeClr val="bg1"/>
              </a:gs>
            </a:gsLst>
            <a:path path="circle">
              <a:fillToRect t="100000" r="100000"/>
            </a:path>
            <a:tileRect l="-100000" b="-100000"/>
          </a:gradFill>
        </p:spPr>
        <p:txBody>
          <a:bodyPr anchor="t">
            <a:normAutofit/>
          </a:bodyPr>
          <a:lstStyle>
            <a:lvl1pPr marL="0" indent="0" algn="l">
              <a:buNone/>
              <a:defRPr sz="1000">
                <a:solidFill>
                  <a:schemeClr val="bg1"/>
                </a:solidFill>
              </a:defRPr>
            </a:lvl1pPr>
          </a:lstStyle>
          <a:p>
            <a:pPr marL="0" lvl="0" indent="0">
              <a:buNone/>
            </a:pPr>
            <a:r>
              <a:rPr lang="en-CA" dirty="0"/>
              <a:t>Insert hero image here</a:t>
            </a:r>
          </a:p>
        </p:txBody>
      </p:sp>
      <p:pic>
        <p:nvPicPr>
          <p:cNvPr id="12" name="Imag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59575" y="0"/>
            <a:ext cx="3032425" cy="5949194"/>
          </a:xfrm>
          <a:prstGeom prst="rect">
            <a:avLst/>
          </a:prstGeom>
        </p:spPr>
      </p:pic>
      <p:sp>
        <p:nvSpPr>
          <p:cNvPr id="8" name="Espace réservé pour une image  5"/>
          <p:cNvSpPr>
            <a:spLocks noGrp="1"/>
          </p:cNvSpPr>
          <p:nvPr>
            <p:ph type="pic" sz="quarter" idx="11" hasCustomPrompt="1"/>
          </p:nvPr>
        </p:nvSpPr>
        <p:spPr>
          <a:xfrm>
            <a:off x="0" y="0"/>
            <a:ext cx="7104063" cy="6858000"/>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dirty="0">
                <a:solidFill>
                  <a:schemeClr val="bg1"/>
                </a:solidFill>
              </a:defRPr>
            </a:lvl1pPr>
          </a:lstStyle>
          <a:p>
            <a:pPr marL="0" lvl="0" indent="0">
              <a:buNone/>
            </a:pPr>
            <a:r>
              <a:rPr lang="en-CA" dirty="0"/>
              <a:t>Insert hero image here</a:t>
            </a:r>
          </a:p>
        </p:txBody>
      </p:sp>
      <p:sp>
        <p:nvSpPr>
          <p:cNvPr id="2" name="Titre 1"/>
          <p:cNvSpPr>
            <a:spLocks noGrp="1"/>
          </p:cNvSpPr>
          <p:nvPr>
            <p:ph type="ctrTitle" hasCustomPrompt="1"/>
          </p:nvPr>
        </p:nvSpPr>
        <p:spPr>
          <a:xfrm>
            <a:off x="227013" y="4182035"/>
            <a:ext cx="5832475" cy="1889251"/>
          </a:xfrm>
        </p:spPr>
        <p:txBody>
          <a:bodyPr anchor="b">
            <a:normAutofit/>
          </a:bodyPr>
          <a:lstStyle>
            <a:lvl1pPr algn="l">
              <a:defRPr sz="2800" baseline="0"/>
            </a:lvl1pPr>
          </a:lstStyle>
          <a:p>
            <a:r>
              <a:rPr lang="en-CA" dirty="0"/>
              <a:t>Insert presentation title here</a:t>
            </a:r>
          </a:p>
        </p:txBody>
      </p:sp>
      <p:sp>
        <p:nvSpPr>
          <p:cNvPr id="3" name="Sous-titre 2"/>
          <p:cNvSpPr>
            <a:spLocks noGrp="1"/>
          </p:cNvSpPr>
          <p:nvPr>
            <p:ph type="subTitle" idx="1" hasCustomPrompt="1"/>
          </p:nvPr>
        </p:nvSpPr>
        <p:spPr>
          <a:xfrm>
            <a:off x="227013" y="6071286"/>
            <a:ext cx="5832475" cy="557770"/>
          </a:xfrm>
        </p:spPr>
        <p:txBody>
          <a:bodyPr anchor="b">
            <a:normAutofit/>
          </a:bodyPr>
          <a:lstStyle>
            <a:lvl1pPr marL="0" indent="0" algn="l">
              <a:buNone/>
              <a:defRPr sz="1600" b="0" i="1">
                <a:solidFill>
                  <a:srgbClr val="FF4337"/>
                </a:solidFill>
                <a:latin typeface="Montserrat" charset="0"/>
                <a:ea typeface="Montserrat" charset="0"/>
                <a:cs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dirty="0"/>
              <a:t>Insert sub-title here</a:t>
            </a:r>
          </a:p>
        </p:txBody>
      </p:sp>
      <p:sp>
        <p:nvSpPr>
          <p:cNvPr id="4" name="Espace réservé de la date 3"/>
          <p:cNvSpPr>
            <a:spLocks noGrp="1"/>
          </p:cNvSpPr>
          <p:nvPr>
            <p:ph type="dt" sz="half" idx="10"/>
          </p:nvPr>
        </p:nvSpPr>
        <p:spPr>
          <a:xfrm>
            <a:off x="227013" y="225425"/>
            <a:ext cx="2743200" cy="365125"/>
          </a:xfrm>
          <a:prstGeom prst="rect">
            <a:avLst/>
          </a:prstGeom>
        </p:spPr>
        <p:txBody>
          <a:bodyPr/>
          <a:lstStyle>
            <a:lvl1pPr>
              <a:defRPr sz="1000">
                <a:solidFill>
                  <a:srgbClr val="FF4337"/>
                </a:solidFill>
                <a:latin typeface="Montserrat" charset="0"/>
                <a:ea typeface="Montserrat" charset="0"/>
                <a:cs typeface="Montserrat" charset="0"/>
              </a:defRPr>
            </a:lvl1pPr>
          </a:lstStyle>
          <a:p>
            <a:endParaRPr lang="en-CA" dirty="0"/>
          </a:p>
        </p:txBody>
      </p:sp>
      <p:pic>
        <p:nvPicPr>
          <p:cNvPr id="10" name="Imag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00087" y="2250830"/>
            <a:ext cx="5127644" cy="243864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Section: Sky Gradient">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227013" y="225425"/>
            <a:ext cx="1404937" cy="755650"/>
          </a:xfrm>
          <a:prstGeom prst="rect">
            <a:avLst/>
          </a:prstGeom>
        </p:spPr>
        <p:txBody>
          <a:bodyPr/>
          <a:lstStyle/>
          <a:p>
            <a:r>
              <a:rPr lang="en-US"/>
              <a:t>2019 Transportation Planning Applications Conference</a:t>
            </a:r>
            <a:endParaRPr lang="en-CA" dirty="0"/>
          </a:p>
        </p:txBody>
      </p:sp>
      <p:sp>
        <p:nvSpPr>
          <p:cNvPr id="4" name="Titre 3"/>
          <p:cNvSpPr>
            <a:spLocks noGrp="1"/>
          </p:cNvSpPr>
          <p:nvPr>
            <p:ph type="title" hasCustomPrompt="1"/>
          </p:nvPr>
        </p:nvSpPr>
        <p:spPr>
          <a:xfrm>
            <a:off x="227013" y="1052513"/>
            <a:ext cx="2376487" cy="3132137"/>
          </a:xfrm>
        </p:spPr>
        <p:txBody>
          <a:bodyPr/>
          <a:lstStyle>
            <a:lvl1pPr>
              <a:defRPr baseline="0"/>
            </a:lvl1pPr>
          </a:lstStyle>
          <a:p>
            <a:r>
              <a:rPr lang="en-CA" dirty="0"/>
              <a:t>Insert section title here</a:t>
            </a:r>
          </a:p>
        </p:txBody>
      </p:sp>
      <p:sp>
        <p:nvSpPr>
          <p:cNvPr id="6" name="Rectangle 5"/>
          <p:cNvSpPr/>
          <p:nvPr userDrawn="1"/>
        </p:nvSpPr>
        <p:spPr>
          <a:xfrm>
            <a:off x="3190662" y="0"/>
            <a:ext cx="9001338" cy="6875248"/>
          </a:xfrm>
          <a:prstGeom prst="rect">
            <a:avLst/>
          </a:prstGeom>
          <a:gradFill flip="none" rotWithShape="1">
            <a:gsLst>
              <a:gs pos="0">
                <a:srgbClr val="B3D6EC"/>
              </a:gs>
              <a:gs pos="25000">
                <a:srgbClr val="D8E6F0"/>
              </a:gs>
              <a:gs pos="8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9" name="Imag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59575" y="0"/>
            <a:ext cx="3032425" cy="5949194"/>
          </a:xfrm>
          <a:prstGeom prst="rect">
            <a:avLst/>
          </a:prstGeom>
        </p:spPr>
      </p:pic>
    </p:spTree>
    <p:extLst/>
  </p:cSld>
  <p:clrMapOvr>
    <a:masterClrMapping/>
  </p:clrMapOvr>
  <p:extLst mod="1">
    <p:ext uri="{DCECCB84-F9BA-43D5-87BE-67443E8EF086}">
      <p15:sldGuideLst xmlns:p15="http://schemas.microsoft.com/office/powerpoint/2012/main">
        <p15:guide id="7" orient="horz" pos="14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Project: Photo">
    <p:spTree>
      <p:nvGrpSpPr>
        <p:cNvPr id="1" name=""/>
        <p:cNvGrpSpPr/>
        <p:nvPr/>
      </p:nvGrpSpPr>
      <p:grpSpPr>
        <a:xfrm>
          <a:off x="0" y="0"/>
          <a:ext cx="0" cy="0"/>
          <a:chOff x="0" y="0"/>
          <a:chExt cx="0" cy="0"/>
        </a:xfrm>
      </p:grpSpPr>
      <p:sp>
        <p:nvSpPr>
          <p:cNvPr id="11" name="Espace réservé pour une image  5"/>
          <p:cNvSpPr>
            <a:spLocks noGrp="1"/>
          </p:cNvSpPr>
          <p:nvPr>
            <p:ph type="pic" sz="quarter" idx="15" hasCustomPrompt="1"/>
          </p:nvPr>
        </p:nvSpPr>
        <p:spPr>
          <a:xfrm>
            <a:off x="1703388" y="0"/>
            <a:ext cx="10488612" cy="6876364"/>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dirty="0">
                <a:solidFill>
                  <a:schemeClr val="bg1"/>
                </a:solidFill>
              </a:defRPr>
            </a:lvl1pPr>
          </a:lstStyle>
          <a:p>
            <a:pPr marL="0" lvl="0" indent="0">
              <a:buNone/>
            </a:pPr>
            <a:r>
              <a:rPr lang="en-CA" dirty="0"/>
              <a:t>Insert project image here</a:t>
            </a:r>
          </a:p>
        </p:txBody>
      </p:sp>
      <p:sp>
        <p:nvSpPr>
          <p:cNvPr id="5" name="Espace réservé du pied de page 4"/>
          <p:cNvSpPr>
            <a:spLocks noGrp="1"/>
          </p:cNvSpPr>
          <p:nvPr>
            <p:ph type="ftr" sz="quarter" idx="11"/>
          </p:nvPr>
        </p:nvSpPr>
        <p:spPr>
          <a:xfrm>
            <a:off x="227013" y="225425"/>
            <a:ext cx="1404937" cy="755650"/>
          </a:xfrm>
          <a:prstGeom prst="rect">
            <a:avLst/>
          </a:prstGeom>
        </p:spPr>
        <p:txBody>
          <a:bodyPr/>
          <a:lstStyle/>
          <a:p>
            <a:r>
              <a:rPr lang="en-US"/>
              <a:t>2019 Transportation Planning Applications Conference</a:t>
            </a:r>
            <a:endParaRPr lang="en-CA" dirty="0"/>
          </a:p>
        </p:txBody>
      </p:sp>
      <p:sp>
        <p:nvSpPr>
          <p:cNvPr id="6" name="Espace réservé du numéro de diapositive 5"/>
          <p:cNvSpPr>
            <a:spLocks noGrp="1"/>
          </p:cNvSpPr>
          <p:nvPr>
            <p:ph type="sldNum" sz="quarter" idx="12"/>
          </p:nvPr>
        </p:nvSpPr>
        <p:spPr/>
        <p:txBody>
          <a:bodyPr/>
          <a:lstStyle/>
          <a:p>
            <a:fld id="{52326D77-2960-1A4A-B5CA-B95B3484A035}" type="slidenum">
              <a:rPr lang="en-CA" smtClean="0"/>
              <a:t>‹#›</a:t>
            </a:fld>
            <a:endParaRPr lang="en-CA" dirty="0"/>
          </a:p>
        </p:txBody>
      </p:sp>
      <p:sp>
        <p:nvSpPr>
          <p:cNvPr id="13" name="Titre 12"/>
          <p:cNvSpPr>
            <a:spLocks noGrp="1"/>
          </p:cNvSpPr>
          <p:nvPr>
            <p:ph type="title" hasCustomPrompt="1"/>
          </p:nvPr>
        </p:nvSpPr>
        <p:spPr>
          <a:xfrm>
            <a:off x="2208214" y="620713"/>
            <a:ext cx="9251949" cy="1152526"/>
          </a:xfrm>
        </p:spPr>
        <p:txBody>
          <a:bodyPr/>
          <a:lstStyle>
            <a:lvl1pPr>
              <a:defRPr baseline="0"/>
            </a:lvl1pPr>
          </a:lstStyle>
          <a:p>
            <a:r>
              <a:rPr lang="en-CA" dirty="0"/>
              <a:t>Insert project title here</a:t>
            </a:r>
          </a:p>
        </p:txBody>
      </p:sp>
    </p:spTree>
  </p:cSld>
  <p:clrMapOvr>
    <a:masterClrMapping/>
  </p:clrMapOvr>
  <p:extLst mod="1">
    <p:ext uri="{DCECCB84-F9BA-43D5-87BE-67443E8EF086}">
      <p15:sldGuideLst xmlns:p15="http://schemas.microsoft.com/office/powerpoint/2012/main">
        <p15:guide id="7"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Project: 1 Photo + Description">
    <p:spTree>
      <p:nvGrpSpPr>
        <p:cNvPr id="1" name=""/>
        <p:cNvGrpSpPr/>
        <p:nvPr/>
      </p:nvGrpSpPr>
      <p:grpSpPr>
        <a:xfrm>
          <a:off x="0" y="0"/>
          <a:ext cx="0" cy="0"/>
          <a:chOff x="0" y="0"/>
          <a:chExt cx="0" cy="0"/>
        </a:xfrm>
      </p:grpSpPr>
      <p:sp>
        <p:nvSpPr>
          <p:cNvPr id="11" name="Espace réservé pour une image  5"/>
          <p:cNvSpPr>
            <a:spLocks noGrp="1"/>
          </p:cNvSpPr>
          <p:nvPr>
            <p:ph type="pic" sz="quarter" idx="15" hasCustomPrompt="1"/>
          </p:nvPr>
        </p:nvSpPr>
        <p:spPr>
          <a:xfrm>
            <a:off x="1703388" y="0"/>
            <a:ext cx="6805612" cy="6903695"/>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baseline="0" dirty="0">
                <a:solidFill>
                  <a:schemeClr val="bg1"/>
                </a:solidFill>
              </a:defRPr>
            </a:lvl1pPr>
          </a:lstStyle>
          <a:p>
            <a:pPr marL="0" lvl="0" indent="0">
              <a:buNone/>
            </a:pPr>
            <a:r>
              <a:rPr lang="en-CA" dirty="0"/>
              <a:t>Insert project image here</a:t>
            </a:r>
          </a:p>
        </p:txBody>
      </p:sp>
      <p:sp>
        <p:nvSpPr>
          <p:cNvPr id="5" name="Espace réservé du pied de page 4"/>
          <p:cNvSpPr>
            <a:spLocks noGrp="1"/>
          </p:cNvSpPr>
          <p:nvPr>
            <p:ph type="ftr" sz="quarter" idx="11"/>
          </p:nvPr>
        </p:nvSpPr>
        <p:spPr>
          <a:xfrm>
            <a:off x="227013" y="225425"/>
            <a:ext cx="1404937" cy="755650"/>
          </a:xfrm>
          <a:prstGeom prst="rect">
            <a:avLst/>
          </a:prstGeom>
        </p:spPr>
        <p:txBody>
          <a:bodyPr/>
          <a:lstStyle/>
          <a:p>
            <a:r>
              <a:rPr lang="en-US"/>
              <a:t>2019 Transportation Planning Applications Conference</a:t>
            </a:r>
            <a:endParaRPr lang="en-CA" dirty="0"/>
          </a:p>
        </p:txBody>
      </p:sp>
      <p:sp>
        <p:nvSpPr>
          <p:cNvPr id="6" name="Espace réservé du numéro de diapositive 5"/>
          <p:cNvSpPr>
            <a:spLocks noGrp="1"/>
          </p:cNvSpPr>
          <p:nvPr>
            <p:ph type="sldNum" sz="quarter" idx="12"/>
          </p:nvPr>
        </p:nvSpPr>
        <p:spPr/>
        <p:txBody>
          <a:bodyPr/>
          <a:lstStyle/>
          <a:p>
            <a:fld id="{52326D77-2960-1A4A-B5CA-B95B3484A035}" type="slidenum">
              <a:rPr lang="en-CA" smtClean="0"/>
              <a:t>‹#›</a:t>
            </a:fld>
            <a:endParaRPr lang="en-CA" dirty="0"/>
          </a:p>
        </p:txBody>
      </p:sp>
      <p:sp>
        <p:nvSpPr>
          <p:cNvPr id="13" name="Titre 12"/>
          <p:cNvSpPr>
            <a:spLocks noGrp="1"/>
          </p:cNvSpPr>
          <p:nvPr>
            <p:ph type="title" hasCustomPrompt="1"/>
          </p:nvPr>
        </p:nvSpPr>
        <p:spPr>
          <a:xfrm>
            <a:off x="8580438" y="620713"/>
            <a:ext cx="3384550" cy="1152526"/>
          </a:xfrm>
        </p:spPr>
        <p:txBody>
          <a:bodyPr/>
          <a:lstStyle>
            <a:lvl1pPr algn="l">
              <a:defRPr baseline="0"/>
            </a:lvl1pPr>
          </a:lstStyle>
          <a:p>
            <a:r>
              <a:rPr lang="en-CA" dirty="0"/>
              <a:t>Insert project title here</a:t>
            </a:r>
            <a:br>
              <a:rPr lang="en-CA" dirty="0"/>
            </a:br>
            <a:endParaRPr lang="en-CA" dirty="0"/>
          </a:p>
        </p:txBody>
      </p:sp>
      <p:sp>
        <p:nvSpPr>
          <p:cNvPr id="3" name="Espace réservé du contenu 2"/>
          <p:cNvSpPr>
            <a:spLocks noGrp="1"/>
          </p:cNvSpPr>
          <p:nvPr>
            <p:ph sz="quarter" idx="16" hasCustomPrompt="1"/>
          </p:nvPr>
        </p:nvSpPr>
        <p:spPr>
          <a:xfrm>
            <a:off x="8580438" y="1844675"/>
            <a:ext cx="3384549" cy="4358875"/>
          </a:xfrm>
        </p:spPr>
        <p:txBody>
          <a:bodyPr anchor="b">
            <a:normAutofit/>
          </a:bodyPr>
          <a:lstStyle>
            <a:lvl1pPr marL="0" indent="0">
              <a:buNone/>
              <a:defRPr sz="1400" baseline="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CA" dirty="0"/>
              <a:t>Insert project description here</a:t>
            </a:r>
          </a:p>
        </p:txBody>
      </p:sp>
    </p:spTree>
  </p:cSld>
  <p:clrMapOvr>
    <a:masterClrMapping/>
  </p:clrMapOvr>
  <p:extLst mod="1">
    <p:ext uri="{DCECCB84-F9BA-43D5-87BE-67443E8EF086}">
      <p15:sldGuideLst xmlns:p15="http://schemas.microsoft.com/office/powerpoint/2012/main">
        <p15:guide id="7" orient="horz" pos="14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Project: 2 Photos + Description">
    <p:spTree>
      <p:nvGrpSpPr>
        <p:cNvPr id="1" name=""/>
        <p:cNvGrpSpPr/>
        <p:nvPr/>
      </p:nvGrpSpPr>
      <p:grpSpPr>
        <a:xfrm>
          <a:off x="0" y="0"/>
          <a:ext cx="0" cy="0"/>
          <a:chOff x="0" y="0"/>
          <a:chExt cx="0" cy="0"/>
        </a:xfrm>
      </p:grpSpPr>
      <p:sp>
        <p:nvSpPr>
          <p:cNvPr id="11" name="Espace réservé pour une image  5"/>
          <p:cNvSpPr>
            <a:spLocks noGrp="1"/>
          </p:cNvSpPr>
          <p:nvPr>
            <p:ph type="pic" sz="quarter" idx="15" hasCustomPrompt="1"/>
          </p:nvPr>
        </p:nvSpPr>
        <p:spPr>
          <a:xfrm>
            <a:off x="6794219" y="225425"/>
            <a:ext cx="5170769" cy="2771776"/>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baseline="0" dirty="0">
                <a:solidFill>
                  <a:schemeClr val="bg1"/>
                </a:solidFill>
              </a:defRPr>
            </a:lvl1pPr>
          </a:lstStyle>
          <a:p>
            <a:pPr marL="0" lvl="0" indent="0">
              <a:buNone/>
            </a:pPr>
            <a:r>
              <a:rPr lang="en-CA" dirty="0"/>
              <a:t>Insert project image here</a:t>
            </a:r>
          </a:p>
        </p:txBody>
      </p:sp>
      <p:sp>
        <p:nvSpPr>
          <p:cNvPr id="5" name="Espace réservé du pied de page 4"/>
          <p:cNvSpPr>
            <a:spLocks noGrp="1"/>
          </p:cNvSpPr>
          <p:nvPr>
            <p:ph type="ftr" sz="quarter" idx="11"/>
          </p:nvPr>
        </p:nvSpPr>
        <p:spPr>
          <a:xfrm>
            <a:off x="227013" y="225425"/>
            <a:ext cx="1404937" cy="755650"/>
          </a:xfrm>
          <a:prstGeom prst="rect">
            <a:avLst/>
          </a:prstGeom>
        </p:spPr>
        <p:txBody>
          <a:bodyPr/>
          <a:lstStyle/>
          <a:p>
            <a:r>
              <a:rPr lang="en-US"/>
              <a:t>2019 Transportation Planning Applications Conference</a:t>
            </a:r>
            <a:endParaRPr lang="en-CA" dirty="0"/>
          </a:p>
        </p:txBody>
      </p:sp>
      <p:sp>
        <p:nvSpPr>
          <p:cNvPr id="6" name="Espace réservé du numéro de diapositive 5"/>
          <p:cNvSpPr>
            <a:spLocks noGrp="1"/>
          </p:cNvSpPr>
          <p:nvPr>
            <p:ph type="sldNum" sz="quarter" idx="12"/>
          </p:nvPr>
        </p:nvSpPr>
        <p:spPr/>
        <p:txBody>
          <a:bodyPr/>
          <a:lstStyle/>
          <a:p>
            <a:fld id="{52326D77-2960-1A4A-B5CA-B95B3484A035}" type="slidenum">
              <a:rPr lang="en-CA" smtClean="0"/>
              <a:t>‹#›</a:t>
            </a:fld>
            <a:endParaRPr lang="en-CA" dirty="0"/>
          </a:p>
        </p:txBody>
      </p:sp>
      <p:sp>
        <p:nvSpPr>
          <p:cNvPr id="13" name="Titre 12"/>
          <p:cNvSpPr>
            <a:spLocks noGrp="1"/>
          </p:cNvSpPr>
          <p:nvPr>
            <p:ph type="title" hasCustomPrompt="1"/>
          </p:nvPr>
        </p:nvSpPr>
        <p:spPr>
          <a:xfrm>
            <a:off x="1930400" y="3281137"/>
            <a:ext cx="4597400" cy="754748"/>
          </a:xfrm>
        </p:spPr>
        <p:txBody>
          <a:bodyPr/>
          <a:lstStyle>
            <a:lvl1pPr algn="l">
              <a:defRPr baseline="0"/>
            </a:lvl1pPr>
          </a:lstStyle>
          <a:p>
            <a:r>
              <a:rPr lang="en-CA" dirty="0"/>
              <a:t>Insert project title here</a:t>
            </a:r>
            <a:br>
              <a:rPr lang="en-CA" dirty="0"/>
            </a:br>
            <a:endParaRPr lang="en-CA" dirty="0"/>
          </a:p>
        </p:txBody>
      </p:sp>
      <p:sp>
        <p:nvSpPr>
          <p:cNvPr id="3" name="Espace réservé du contenu 2"/>
          <p:cNvSpPr>
            <a:spLocks noGrp="1"/>
          </p:cNvSpPr>
          <p:nvPr>
            <p:ph sz="quarter" idx="16" hasCustomPrompt="1"/>
          </p:nvPr>
        </p:nvSpPr>
        <p:spPr>
          <a:xfrm>
            <a:off x="1930400" y="4257675"/>
            <a:ext cx="4597400" cy="1945876"/>
          </a:xfrm>
        </p:spPr>
        <p:txBody>
          <a:bodyPr anchor="b">
            <a:normAutofit/>
          </a:bodyPr>
          <a:lstStyle>
            <a:lvl1pPr marL="0" indent="0">
              <a:buNone/>
              <a:defRPr sz="1400" baseline="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CA" dirty="0"/>
              <a:t>Insert project description here</a:t>
            </a:r>
          </a:p>
        </p:txBody>
      </p:sp>
      <p:sp>
        <p:nvSpPr>
          <p:cNvPr id="10" name="Espace réservé pour une image  5"/>
          <p:cNvSpPr>
            <a:spLocks noGrp="1"/>
          </p:cNvSpPr>
          <p:nvPr>
            <p:ph type="pic" sz="quarter" idx="17" hasCustomPrompt="1"/>
          </p:nvPr>
        </p:nvSpPr>
        <p:spPr>
          <a:xfrm>
            <a:off x="1703389" y="225425"/>
            <a:ext cx="5090830" cy="2771776"/>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baseline="0" dirty="0">
                <a:solidFill>
                  <a:schemeClr val="bg1"/>
                </a:solidFill>
              </a:defRPr>
            </a:lvl1pPr>
          </a:lstStyle>
          <a:p>
            <a:pPr marL="0" lvl="0" indent="0">
              <a:buNone/>
            </a:pPr>
            <a:r>
              <a:rPr lang="en-CA" dirty="0"/>
              <a:t>Insert project image here</a:t>
            </a:r>
          </a:p>
        </p:txBody>
      </p:sp>
      <p:sp>
        <p:nvSpPr>
          <p:cNvPr id="14" name="Espace réservé du contenu 2"/>
          <p:cNvSpPr>
            <a:spLocks noGrp="1"/>
          </p:cNvSpPr>
          <p:nvPr>
            <p:ph sz="quarter" idx="18" hasCustomPrompt="1"/>
          </p:nvPr>
        </p:nvSpPr>
        <p:spPr>
          <a:xfrm>
            <a:off x="7104063" y="4257675"/>
            <a:ext cx="4860925" cy="1945876"/>
          </a:xfrm>
        </p:spPr>
        <p:txBody>
          <a:bodyPr anchor="b">
            <a:normAutofit/>
          </a:bodyPr>
          <a:lstStyle>
            <a:lvl1pPr marL="0" indent="0">
              <a:buNone/>
              <a:defRPr sz="1400" baseline="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CA" dirty="0"/>
              <a:t>Insert project description here</a:t>
            </a:r>
          </a:p>
        </p:txBody>
      </p:sp>
      <p:cxnSp>
        <p:nvCxnSpPr>
          <p:cNvPr id="16" name="Connecteur droit 15"/>
          <p:cNvCxnSpPr/>
          <p:nvPr userDrawn="1"/>
        </p:nvCxnSpPr>
        <p:spPr>
          <a:xfrm>
            <a:off x="6794219" y="3254188"/>
            <a:ext cx="0" cy="2949363"/>
          </a:xfrm>
          <a:prstGeom prst="line">
            <a:avLst/>
          </a:prstGeom>
          <a:ln>
            <a:solidFill>
              <a:srgbClr val="FF4337"/>
            </a:solidFill>
          </a:ln>
        </p:spPr>
        <p:style>
          <a:lnRef idx="1">
            <a:schemeClr val="accent1"/>
          </a:lnRef>
          <a:fillRef idx="0">
            <a:schemeClr val="accent1"/>
          </a:fillRef>
          <a:effectRef idx="0">
            <a:schemeClr val="accent1"/>
          </a:effectRef>
          <a:fontRef idx="minor">
            <a:schemeClr val="tx1"/>
          </a:fontRef>
        </p:style>
      </p:cxnSp>
      <p:sp>
        <p:nvSpPr>
          <p:cNvPr id="19" name="Espace réservé du texte 18"/>
          <p:cNvSpPr>
            <a:spLocks noGrp="1"/>
          </p:cNvSpPr>
          <p:nvPr>
            <p:ph type="body" sz="quarter" idx="19" hasCustomPrompt="1"/>
          </p:nvPr>
        </p:nvSpPr>
        <p:spPr>
          <a:xfrm>
            <a:off x="7104063" y="3281363"/>
            <a:ext cx="4860925" cy="754062"/>
          </a:xfrm>
        </p:spPr>
        <p:txBody>
          <a:bodyPr/>
          <a:lstStyle>
            <a:lvl1pPr marL="0" indent="0">
              <a:buNone/>
              <a:defRPr/>
            </a:lvl1pPr>
          </a:lstStyle>
          <a:p>
            <a:pPr lvl="0"/>
            <a:r>
              <a:rPr kumimoji="0" lang="en-CA" sz="2800" b="1" i="0" u="none" strike="noStrike" kern="1200" cap="none" spc="0" normalizeH="0" baseline="0" noProof="0" dirty="0">
                <a:ln>
                  <a:noFill/>
                </a:ln>
                <a:solidFill>
                  <a:srgbClr val="FF4337"/>
                </a:solidFill>
                <a:effectLst/>
                <a:uLnTx/>
                <a:uFillTx/>
                <a:latin typeface="Montserrat SemiBold" charset="0"/>
                <a:ea typeface="Montserrat SemiBold" charset="0"/>
                <a:cs typeface="Montserrat SemiBold" charset="0"/>
              </a:rPr>
              <a:t>Insert project title here</a:t>
            </a:r>
            <a:br>
              <a:rPr kumimoji="0" lang="en-CA" sz="2800" b="1" i="0" u="none" strike="noStrike" kern="1200" cap="none" spc="0" normalizeH="0" baseline="0" noProof="0" dirty="0">
                <a:ln>
                  <a:noFill/>
                </a:ln>
                <a:solidFill>
                  <a:srgbClr val="FF4337"/>
                </a:solidFill>
                <a:effectLst/>
                <a:uLnTx/>
                <a:uFillTx/>
                <a:latin typeface="Montserrat SemiBold" charset="0"/>
                <a:ea typeface="Montserrat SemiBold" charset="0"/>
                <a:cs typeface="Montserrat SemiBold" charset="0"/>
              </a:rPr>
            </a:br>
            <a:endParaRPr lang="en-CA" dirty="0"/>
          </a:p>
        </p:txBody>
      </p:sp>
    </p:spTree>
  </p:cSld>
  <p:clrMapOvr>
    <a:masterClrMapping/>
  </p:clrMapOvr>
  <p:extLst mod="1">
    <p:ext uri="{DCECCB84-F9BA-43D5-87BE-67443E8EF086}">
      <p15:sldGuideLst xmlns:p15="http://schemas.microsoft.com/office/powerpoint/2012/main">
        <p15:guide id="7" orient="horz" pos="1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Content : 1 column">
    <p:spTree>
      <p:nvGrpSpPr>
        <p:cNvPr id="1" name=""/>
        <p:cNvGrpSpPr/>
        <p:nvPr/>
      </p:nvGrpSpPr>
      <p:grpSpPr>
        <a:xfrm>
          <a:off x="0" y="0"/>
          <a:ext cx="0" cy="0"/>
          <a:chOff x="0" y="0"/>
          <a:chExt cx="0" cy="0"/>
        </a:xfrm>
      </p:grpSpPr>
      <p:sp>
        <p:nvSpPr>
          <p:cNvPr id="7" name="Rectangle 6"/>
          <p:cNvSpPr/>
          <p:nvPr userDrawn="1"/>
        </p:nvSpPr>
        <p:spPr>
          <a:xfrm>
            <a:off x="1" y="0"/>
            <a:ext cx="1703387" cy="6863984"/>
          </a:xfrm>
          <a:prstGeom prst="rect">
            <a:avLst/>
          </a:prstGeom>
          <a:gradFill flip="none" rotWithShape="1">
            <a:gsLst>
              <a:gs pos="0">
                <a:srgbClr val="B3D6EC"/>
              </a:gs>
              <a:gs pos="39000">
                <a:srgbClr val="D8E6F0"/>
              </a:gs>
              <a:gs pos="10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Espace réservé du pied de page 4"/>
          <p:cNvSpPr>
            <a:spLocks noGrp="1"/>
          </p:cNvSpPr>
          <p:nvPr>
            <p:ph type="ftr" sz="quarter" idx="11"/>
          </p:nvPr>
        </p:nvSpPr>
        <p:spPr>
          <a:xfrm>
            <a:off x="227013" y="225425"/>
            <a:ext cx="1404937" cy="755650"/>
          </a:xfrm>
          <a:prstGeom prst="rect">
            <a:avLst/>
          </a:prstGeom>
        </p:spPr>
        <p:txBody>
          <a:bodyPr/>
          <a:lstStyle/>
          <a:p>
            <a:r>
              <a:rPr lang="en-US"/>
              <a:t>2019 Transportation Planning Applications Conference</a:t>
            </a:r>
            <a:endParaRPr lang="en-CA" dirty="0"/>
          </a:p>
        </p:txBody>
      </p:sp>
      <p:sp>
        <p:nvSpPr>
          <p:cNvPr id="6" name="Espace réservé du numéro de diapositive 5"/>
          <p:cNvSpPr>
            <a:spLocks noGrp="1"/>
          </p:cNvSpPr>
          <p:nvPr>
            <p:ph type="sldNum" sz="quarter" idx="12"/>
          </p:nvPr>
        </p:nvSpPr>
        <p:spPr/>
        <p:txBody>
          <a:bodyPr/>
          <a:lstStyle/>
          <a:p>
            <a:fld id="{52326D77-2960-1A4A-B5CA-B95B3484A035}" type="slidenum">
              <a:rPr lang="en-CA" smtClean="0"/>
              <a:t>‹#›</a:t>
            </a:fld>
            <a:endParaRPr lang="en-CA" dirty="0"/>
          </a:p>
        </p:txBody>
      </p:sp>
      <p:pic>
        <p:nvPicPr>
          <p:cNvPr id="8" name="Imag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6000" y="6203551"/>
            <a:ext cx="900111" cy="429024"/>
          </a:xfrm>
          <a:prstGeom prst="rect">
            <a:avLst/>
          </a:prstGeom>
        </p:spPr>
      </p:pic>
      <p:sp>
        <p:nvSpPr>
          <p:cNvPr id="3" name="Espace réservé du contenu 2"/>
          <p:cNvSpPr>
            <a:spLocks noGrp="1"/>
          </p:cNvSpPr>
          <p:nvPr>
            <p:ph sz="quarter" idx="13"/>
          </p:nvPr>
        </p:nvSpPr>
        <p:spPr>
          <a:xfrm>
            <a:off x="2208213" y="1844675"/>
            <a:ext cx="9251950" cy="4356100"/>
          </a:xfrm>
        </p:spPr>
        <p:txBody>
          <a:bodyPr/>
          <a:lstStyle/>
          <a:p>
            <a:pPr lvl="0"/>
            <a:r>
              <a:rPr lang="en-CA" dirty="0" err="1"/>
              <a:t>Cliquez</a:t>
            </a:r>
            <a:r>
              <a:rPr lang="en-CA" dirty="0"/>
              <a:t> pour modifier les styles du </a:t>
            </a:r>
            <a:r>
              <a:rPr lang="en-CA" dirty="0" err="1"/>
              <a:t>texte</a:t>
            </a:r>
            <a:r>
              <a:rPr lang="en-CA" dirty="0"/>
              <a:t> du masque</a:t>
            </a:r>
          </a:p>
          <a:p>
            <a:pPr lvl="1"/>
            <a:r>
              <a:rPr lang="en-CA" dirty="0" err="1"/>
              <a:t>Deuxième</a:t>
            </a:r>
            <a:r>
              <a:rPr lang="en-CA" dirty="0"/>
              <a:t> </a:t>
            </a:r>
            <a:r>
              <a:rPr lang="en-CA" dirty="0" err="1"/>
              <a:t>niveau</a:t>
            </a:r>
            <a:endParaRPr lang="en-CA" dirty="0"/>
          </a:p>
          <a:p>
            <a:pPr lvl="2"/>
            <a:r>
              <a:rPr lang="en-CA" dirty="0" err="1"/>
              <a:t>Troisième</a:t>
            </a:r>
            <a:r>
              <a:rPr lang="en-CA" dirty="0"/>
              <a:t> </a:t>
            </a:r>
            <a:r>
              <a:rPr lang="en-CA" dirty="0" err="1"/>
              <a:t>niveau</a:t>
            </a:r>
            <a:endParaRPr lang="en-CA" dirty="0"/>
          </a:p>
          <a:p>
            <a:pPr lvl="3"/>
            <a:r>
              <a:rPr lang="en-CA" dirty="0" err="1"/>
              <a:t>Quatrième</a:t>
            </a:r>
            <a:r>
              <a:rPr lang="en-CA" dirty="0"/>
              <a:t> </a:t>
            </a:r>
            <a:r>
              <a:rPr lang="en-CA" dirty="0" err="1"/>
              <a:t>niveau</a:t>
            </a:r>
            <a:endParaRPr lang="en-CA" dirty="0"/>
          </a:p>
          <a:p>
            <a:pPr lvl="4"/>
            <a:r>
              <a:rPr lang="en-CA" dirty="0" err="1"/>
              <a:t>Cinquième</a:t>
            </a:r>
            <a:r>
              <a:rPr lang="en-CA" dirty="0"/>
              <a:t> </a:t>
            </a:r>
            <a:r>
              <a:rPr lang="en-CA" dirty="0" err="1"/>
              <a:t>niveau</a:t>
            </a:r>
            <a:endParaRPr lang="en-CA" dirty="0"/>
          </a:p>
        </p:txBody>
      </p:sp>
    </p:spTree>
  </p:cSld>
  <p:clrMapOvr>
    <a:masterClrMapping/>
  </p:clrMapOvr>
  <p:extLst mod="1">
    <p:ext uri="{DCECCB84-F9BA-43D5-87BE-67443E8EF086}">
      <p15:sldGuideLst xmlns:p15="http://schemas.microsoft.com/office/powerpoint/2012/main">
        <p15:guide id="7" orient="horz" pos="14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Content : 2 columns">
    <p:spTree>
      <p:nvGrpSpPr>
        <p:cNvPr id="1" name=""/>
        <p:cNvGrpSpPr/>
        <p:nvPr/>
      </p:nvGrpSpPr>
      <p:grpSpPr>
        <a:xfrm>
          <a:off x="0" y="0"/>
          <a:ext cx="0" cy="0"/>
          <a:chOff x="0" y="0"/>
          <a:chExt cx="0" cy="0"/>
        </a:xfrm>
      </p:grpSpPr>
      <p:sp>
        <p:nvSpPr>
          <p:cNvPr id="7" name="Rectangle 6"/>
          <p:cNvSpPr/>
          <p:nvPr userDrawn="1"/>
        </p:nvSpPr>
        <p:spPr>
          <a:xfrm>
            <a:off x="1" y="0"/>
            <a:ext cx="1703387" cy="6863984"/>
          </a:xfrm>
          <a:prstGeom prst="rect">
            <a:avLst/>
          </a:prstGeom>
          <a:gradFill flip="none" rotWithShape="1">
            <a:gsLst>
              <a:gs pos="0">
                <a:srgbClr val="B3D6EC"/>
              </a:gs>
              <a:gs pos="39000">
                <a:srgbClr val="D8E6F0"/>
              </a:gs>
              <a:gs pos="10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Espace réservé du pied de page 4"/>
          <p:cNvSpPr>
            <a:spLocks noGrp="1"/>
          </p:cNvSpPr>
          <p:nvPr>
            <p:ph type="ftr" sz="quarter" idx="11"/>
          </p:nvPr>
        </p:nvSpPr>
        <p:spPr>
          <a:xfrm>
            <a:off x="227013" y="225425"/>
            <a:ext cx="1404937" cy="755650"/>
          </a:xfrm>
          <a:prstGeom prst="rect">
            <a:avLst/>
          </a:prstGeom>
        </p:spPr>
        <p:txBody>
          <a:bodyPr/>
          <a:lstStyle/>
          <a:p>
            <a:r>
              <a:rPr lang="en-US"/>
              <a:t>2019 Transportation Planning Applications Conference</a:t>
            </a:r>
            <a:endParaRPr lang="en-CA" dirty="0"/>
          </a:p>
        </p:txBody>
      </p:sp>
      <p:sp>
        <p:nvSpPr>
          <p:cNvPr id="6" name="Espace réservé du numéro de diapositive 5"/>
          <p:cNvSpPr>
            <a:spLocks noGrp="1"/>
          </p:cNvSpPr>
          <p:nvPr>
            <p:ph type="sldNum" sz="quarter" idx="12"/>
          </p:nvPr>
        </p:nvSpPr>
        <p:spPr/>
        <p:txBody>
          <a:bodyPr/>
          <a:lstStyle/>
          <a:p>
            <a:fld id="{52326D77-2960-1A4A-B5CA-B95B3484A035}" type="slidenum">
              <a:rPr lang="en-CA" smtClean="0"/>
              <a:t>‹#›</a:t>
            </a:fld>
            <a:endParaRPr lang="en-CA" dirty="0"/>
          </a:p>
        </p:txBody>
      </p:sp>
      <p:sp>
        <p:nvSpPr>
          <p:cNvPr id="13" name="Titre 12"/>
          <p:cNvSpPr>
            <a:spLocks noGrp="1"/>
          </p:cNvSpPr>
          <p:nvPr>
            <p:ph type="title" hasCustomPrompt="1"/>
          </p:nvPr>
        </p:nvSpPr>
        <p:spPr>
          <a:xfrm>
            <a:off x="2208214" y="620713"/>
            <a:ext cx="9251949" cy="1152526"/>
          </a:xfrm>
        </p:spPr>
        <p:txBody>
          <a:bodyPr/>
          <a:lstStyle/>
          <a:p>
            <a:r>
              <a:rPr lang="en-CA" dirty="0"/>
              <a:t>Insert slide title here</a:t>
            </a:r>
          </a:p>
        </p:txBody>
      </p:sp>
      <p:pic>
        <p:nvPicPr>
          <p:cNvPr id="8" name="Imag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6000" y="6203551"/>
            <a:ext cx="900111" cy="429024"/>
          </a:xfrm>
          <a:prstGeom prst="rect">
            <a:avLst/>
          </a:prstGeom>
        </p:spPr>
      </p:pic>
      <p:sp>
        <p:nvSpPr>
          <p:cNvPr id="3" name="Espace réservé du contenu 2"/>
          <p:cNvSpPr>
            <a:spLocks noGrp="1"/>
          </p:cNvSpPr>
          <p:nvPr>
            <p:ph sz="quarter" idx="13"/>
          </p:nvPr>
        </p:nvSpPr>
        <p:spPr>
          <a:xfrm>
            <a:off x="2208213" y="1844675"/>
            <a:ext cx="4319587" cy="4356100"/>
          </a:xfrm>
        </p:spPr>
        <p:txBody>
          <a:bodyPr/>
          <a:lstStyle/>
          <a:p>
            <a:pPr lvl="0"/>
            <a:r>
              <a:rPr lang="en-CA" dirty="0" err="1"/>
              <a:t>Cliquez</a:t>
            </a:r>
            <a:r>
              <a:rPr lang="en-CA" dirty="0"/>
              <a:t> pour modifier les styles du </a:t>
            </a:r>
            <a:r>
              <a:rPr lang="en-CA" dirty="0" err="1"/>
              <a:t>texte</a:t>
            </a:r>
            <a:r>
              <a:rPr lang="en-CA" dirty="0"/>
              <a:t> du masque</a:t>
            </a:r>
          </a:p>
          <a:p>
            <a:pPr lvl="1"/>
            <a:r>
              <a:rPr lang="en-CA" dirty="0" err="1"/>
              <a:t>Deuxième</a:t>
            </a:r>
            <a:r>
              <a:rPr lang="en-CA" dirty="0"/>
              <a:t> </a:t>
            </a:r>
            <a:r>
              <a:rPr lang="en-CA" dirty="0" err="1"/>
              <a:t>niveau</a:t>
            </a:r>
            <a:endParaRPr lang="en-CA" dirty="0"/>
          </a:p>
          <a:p>
            <a:pPr lvl="2"/>
            <a:r>
              <a:rPr lang="en-CA" dirty="0" err="1"/>
              <a:t>Troisième</a:t>
            </a:r>
            <a:r>
              <a:rPr lang="en-CA" dirty="0"/>
              <a:t> </a:t>
            </a:r>
            <a:r>
              <a:rPr lang="en-CA" dirty="0" err="1"/>
              <a:t>niveau</a:t>
            </a:r>
            <a:endParaRPr lang="en-CA" dirty="0"/>
          </a:p>
          <a:p>
            <a:pPr lvl="3"/>
            <a:r>
              <a:rPr lang="en-CA" dirty="0" err="1"/>
              <a:t>Quatrième</a:t>
            </a:r>
            <a:r>
              <a:rPr lang="en-CA" dirty="0"/>
              <a:t> </a:t>
            </a:r>
            <a:r>
              <a:rPr lang="en-CA" dirty="0" err="1"/>
              <a:t>niveau</a:t>
            </a:r>
            <a:endParaRPr lang="en-CA" dirty="0"/>
          </a:p>
          <a:p>
            <a:pPr lvl="4"/>
            <a:r>
              <a:rPr lang="en-CA" dirty="0" err="1"/>
              <a:t>Cinquième</a:t>
            </a:r>
            <a:r>
              <a:rPr lang="en-CA" dirty="0"/>
              <a:t> </a:t>
            </a:r>
            <a:r>
              <a:rPr lang="en-CA" dirty="0" err="1"/>
              <a:t>niveau</a:t>
            </a:r>
            <a:endParaRPr lang="en-CA" dirty="0"/>
          </a:p>
        </p:txBody>
      </p:sp>
      <p:sp>
        <p:nvSpPr>
          <p:cNvPr id="9" name="Espace réservé du contenu 2"/>
          <p:cNvSpPr>
            <a:spLocks noGrp="1"/>
          </p:cNvSpPr>
          <p:nvPr>
            <p:ph sz="quarter" idx="14"/>
          </p:nvPr>
        </p:nvSpPr>
        <p:spPr>
          <a:xfrm>
            <a:off x="7104064" y="1844675"/>
            <a:ext cx="4356100" cy="4356100"/>
          </a:xfrm>
        </p:spPr>
        <p:txBody>
          <a:bodyPr/>
          <a:lstStyle/>
          <a:p>
            <a:pPr lvl="0"/>
            <a:r>
              <a:rPr lang="en-CA" dirty="0" err="1"/>
              <a:t>Cliquez</a:t>
            </a:r>
            <a:r>
              <a:rPr lang="en-CA" dirty="0"/>
              <a:t> pour modifier les styles du </a:t>
            </a:r>
            <a:r>
              <a:rPr lang="en-CA" dirty="0" err="1"/>
              <a:t>texte</a:t>
            </a:r>
            <a:r>
              <a:rPr lang="en-CA" dirty="0"/>
              <a:t> du masque</a:t>
            </a:r>
          </a:p>
          <a:p>
            <a:pPr lvl="1"/>
            <a:r>
              <a:rPr lang="en-CA" dirty="0" err="1"/>
              <a:t>Deuxième</a:t>
            </a:r>
            <a:r>
              <a:rPr lang="en-CA" dirty="0"/>
              <a:t> </a:t>
            </a:r>
            <a:r>
              <a:rPr lang="en-CA" dirty="0" err="1"/>
              <a:t>niveau</a:t>
            </a:r>
            <a:endParaRPr lang="en-CA" dirty="0"/>
          </a:p>
          <a:p>
            <a:pPr lvl="2"/>
            <a:r>
              <a:rPr lang="en-CA" dirty="0" err="1"/>
              <a:t>Troisième</a:t>
            </a:r>
            <a:r>
              <a:rPr lang="en-CA" dirty="0"/>
              <a:t> </a:t>
            </a:r>
            <a:r>
              <a:rPr lang="en-CA" dirty="0" err="1"/>
              <a:t>niveau</a:t>
            </a:r>
            <a:endParaRPr lang="en-CA" dirty="0"/>
          </a:p>
          <a:p>
            <a:pPr lvl="3"/>
            <a:r>
              <a:rPr lang="en-CA" dirty="0" err="1"/>
              <a:t>Quatrième</a:t>
            </a:r>
            <a:r>
              <a:rPr lang="en-CA" dirty="0"/>
              <a:t> </a:t>
            </a:r>
            <a:r>
              <a:rPr lang="en-CA" dirty="0" err="1"/>
              <a:t>niveau</a:t>
            </a:r>
            <a:endParaRPr lang="en-CA" dirty="0"/>
          </a:p>
          <a:p>
            <a:pPr lvl="4"/>
            <a:r>
              <a:rPr lang="en-CA" dirty="0" err="1"/>
              <a:t>Cinquième</a:t>
            </a:r>
            <a:r>
              <a:rPr lang="en-CA" dirty="0"/>
              <a:t> </a:t>
            </a:r>
            <a:r>
              <a:rPr lang="en-CA" dirty="0" err="1"/>
              <a:t>niveau</a:t>
            </a:r>
            <a:endParaRPr lang="en-CA" dirty="0"/>
          </a:p>
        </p:txBody>
      </p:sp>
      <p:cxnSp>
        <p:nvCxnSpPr>
          <p:cNvPr id="4" name="Connecteur droit 3"/>
          <p:cNvCxnSpPr>
            <a:stCxn id="13" idx="2"/>
          </p:cNvCxnSpPr>
          <p:nvPr userDrawn="1"/>
        </p:nvCxnSpPr>
        <p:spPr>
          <a:xfrm flipH="1">
            <a:off x="6790765" y="1773239"/>
            <a:ext cx="43424" cy="4427536"/>
          </a:xfrm>
          <a:prstGeom prst="line">
            <a:avLst/>
          </a:prstGeom>
          <a:ln>
            <a:solidFill>
              <a:srgbClr val="FF4337"/>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mod="1">
    <p:ext uri="{DCECCB84-F9BA-43D5-87BE-67443E8EF086}">
      <p15:sldGuideLst xmlns:p15="http://schemas.microsoft.com/office/powerpoint/2012/main">
        <p15:guide id="7" orient="horz" pos="14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itle: Hero White logo + Images">
    <p:spTree>
      <p:nvGrpSpPr>
        <p:cNvPr id="1" name=""/>
        <p:cNvGrpSpPr/>
        <p:nvPr/>
      </p:nvGrpSpPr>
      <p:grpSpPr>
        <a:xfrm>
          <a:off x="0" y="0"/>
          <a:ext cx="0" cy="0"/>
          <a:chOff x="0" y="0"/>
          <a:chExt cx="0" cy="0"/>
        </a:xfrm>
      </p:grpSpPr>
      <p:sp>
        <p:nvSpPr>
          <p:cNvPr id="8" name="Espace réservé pour une image  5"/>
          <p:cNvSpPr>
            <a:spLocks noGrp="1"/>
          </p:cNvSpPr>
          <p:nvPr>
            <p:ph type="pic" sz="quarter" idx="11" hasCustomPrompt="1"/>
          </p:nvPr>
        </p:nvSpPr>
        <p:spPr>
          <a:xfrm>
            <a:off x="0" y="0"/>
            <a:ext cx="7104063" cy="6858000"/>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dirty="0">
                <a:solidFill>
                  <a:schemeClr val="bg1"/>
                </a:solidFill>
              </a:defRPr>
            </a:lvl1pPr>
          </a:lstStyle>
          <a:p>
            <a:pPr marL="0" lvl="0" indent="0">
              <a:buNone/>
            </a:pPr>
            <a:r>
              <a:rPr lang="en-CA" dirty="0"/>
              <a:t>Insert hero image here</a:t>
            </a:r>
          </a:p>
        </p:txBody>
      </p:sp>
      <p:sp>
        <p:nvSpPr>
          <p:cNvPr id="9" name="Espace réservé pour une image  5"/>
          <p:cNvSpPr>
            <a:spLocks noGrp="1"/>
          </p:cNvSpPr>
          <p:nvPr>
            <p:ph type="pic" sz="quarter" idx="12" hasCustomPrompt="1"/>
          </p:nvPr>
        </p:nvSpPr>
        <p:spPr>
          <a:xfrm>
            <a:off x="7104063" y="0"/>
            <a:ext cx="5087937" cy="6858000"/>
          </a:xfrm>
          <a:gradFill flip="none" rotWithShape="1">
            <a:gsLst>
              <a:gs pos="0">
                <a:srgbClr val="B3D6EC"/>
              </a:gs>
              <a:gs pos="39000">
                <a:srgbClr val="D8E6F0"/>
              </a:gs>
              <a:gs pos="100000">
                <a:schemeClr val="bg1"/>
              </a:gs>
            </a:gsLst>
            <a:path path="circle">
              <a:fillToRect t="100000" r="100000"/>
            </a:path>
            <a:tileRect l="-100000" b="-100000"/>
          </a:gradFill>
        </p:spPr>
        <p:txBody>
          <a:bodyPr anchor="t">
            <a:normAutofit/>
          </a:bodyPr>
          <a:lstStyle>
            <a:lvl1pPr marL="0" indent="0" algn="l">
              <a:buNone/>
              <a:defRPr sz="1000">
                <a:solidFill>
                  <a:schemeClr val="bg1"/>
                </a:solidFill>
              </a:defRPr>
            </a:lvl1pPr>
          </a:lstStyle>
          <a:p>
            <a:pPr marL="0" lvl="0" indent="0">
              <a:buNone/>
            </a:pPr>
            <a:r>
              <a:rPr lang="en-CA" dirty="0"/>
              <a:t>Insert hero image here</a:t>
            </a:r>
          </a:p>
        </p:txBody>
      </p:sp>
      <p:sp>
        <p:nvSpPr>
          <p:cNvPr id="2" name="Titre 1"/>
          <p:cNvSpPr>
            <a:spLocks noGrp="1"/>
          </p:cNvSpPr>
          <p:nvPr>
            <p:ph type="ctrTitle" hasCustomPrompt="1"/>
          </p:nvPr>
        </p:nvSpPr>
        <p:spPr>
          <a:xfrm>
            <a:off x="227013" y="4168589"/>
            <a:ext cx="5832475" cy="1902698"/>
          </a:xfrm>
        </p:spPr>
        <p:txBody>
          <a:bodyPr anchor="b">
            <a:normAutofit/>
          </a:bodyPr>
          <a:lstStyle>
            <a:lvl1pPr algn="l">
              <a:defRPr sz="2800">
                <a:solidFill>
                  <a:schemeClr val="bg1"/>
                </a:solidFill>
              </a:defRPr>
            </a:lvl1pPr>
          </a:lstStyle>
          <a:p>
            <a:r>
              <a:rPr lang="en-CA" dirty="0"/>
              <a:t>Insert presentation title here</a:t>
            </a:r>
          </a:p>
        </p:txBody>
      </p:sp>
      <p:sp>
        <p:nvSpPr>
          <p:cNvPr id="3" name="Sous-titre 2"/>
          <p:cNvSpPr>
            <a:spLocks noGrp="1"/>
          </p:cNvSpPr>
          <p:nvPr>
            <p:ph type="subTitle" idx="1" hasCustomPrompt="1"/>
          </p:nvPr>
        </p:nvSpPr>
        <p:spPr>
          <a:xfrm>
            <a:off x="227013" y="6071286"/>
            <a:ext cx="5832475" cy="557770"/>
          </a:xfrm>
        </p:spPr>
        <p:txBody>
          <a:bodyPr anchor="b">
            <a:normAutofit/>
          </a:bodyPr>
          <a:lstStyle>
            <a:lvl1pPr marL="0" indent="0" algn="l">
              <a:buNone/>
              <a:defRPr sz="1600" b="0" i="1">
                <a:solidFill>
                  <a:schemeClr val="bg1"/>
                </a:solidFill>
                <a:latin typeface="Montserrat" charset="0"/>
                <a:ea typeface="Montserrat" charset="0"/>
                <a:cs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dirty="0"/>
              <a:t>Insert sub-title here</a:t>
            </a:r>
          </a:p>
        </p:txBody>
      </p:sp>
      <p:sp>
        <p:nvSpPr>
          <p:cNvPr id="4" name="Espace réservé de la date 3"/>
          <p:cNvSpPr>
            <a:spLocks noGrp="1"/>
          </p:cNvSpPr>
          <p:nvPr>
            <p:ph type="dt" sz="half" idx="10"/>
          </p:nvPr>
        </p:nvSpPr>
        <p:spPr>
          <a:xfrm>
            <a:off x="227013" y="225425"/>
            <a:ext cx="2743200" cy="365125"/>
          </a:xfrm>
          <a:prstGeom prst="rect">
            <a:avLst/>
          </a:prstGeom>
        </p:spPr>
        <p:txBody>
          <a:bodyPr/>
          <a:lstStyle>
            <a:lvl1pPr>
              <a:defRPr sz="1000">
                <a:solidFill>
                  <a:schemeClr val="bg1"/>
                </a:solidFill>
                <a:latin typeface="Montserrat" charset="0"/>
                <a:ea typeface="Montserrat" charset="0"/>
                <a:cs typeface="Montserrat" charset="0"/>
              </a:defRPr>
            </a:lvl1pPr>
          </a:lstStyle>
          <a:p>
            <a:endParaRPr lang="en-CA" dirty="0"/>
          </a:p>
        </p:txBody>
      </p:sp>
      <p:pic>
        <p:nvPicPr>
          <p:cNvPr id="10" name="Imag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59575" y="0"/>
            <a:ext cx="3032425" cy="5949194"/>
          </a:xfrm>
          <a:prstGeom prst="rect">
            <a:avLst/>
          </a:prstGeom>
        </p:spPr>
      </p:pic>
      <p:pic>
        <p:nvPicPr>
          <p:cNvPr id="5" name="Imag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0995" y="2241550"/>
            <a:ext cx="5173385" cy="246039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Title: Hero Red logo + Sky Gradient">
    <p:spTree>
      <p:nvGrpSpPr>
        <p:cNvPr id="1" name=""/>
        <p:cNvGrpSpPr/>
        <p:nvPr/>
      </p:nvGrpSpPr>
      <p:grpSpPr>
        <a:xfrm>
          <a:off x="0" y="0"/>
          <a:ext cx="0" cy="0"/>
          <a:chOff x="0" y="0"/>
          <a:chExt cx="0" cy="0"/>
        </a:xfrm>
      </p:grpSpPr>
      <p:sp>
        <p:nvSpPr>
          <p:cNvPr id="11" name="Rectangle 10"/>
          <p:cNvSpPr/>
          <p:nvPr userDrawn="1"/>
        </p:nvSpPr>
        <p:spPr>
          <a:xfrm>
            <a:off x="0" y="0"/>
            <a:ext cx="7104063" cy="6875248"/>
          </a:xfrm>
          <a:prstGeom prst="rect">
            <a:avLst/>
          </a:prstGeom>
          <a:gradFill flip="none" rotWithShape="1">
            <a:gsLst>
              <a:gs pos="0">
                <a:srgbClr val="B3D6EC"/>
              </a:gs>
              <a:gs pos="25000">
                <a:srgbClr val="D8E6F0"/>
              </a:gs>
              <a:gs pos="8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4" name="Image 13"/>
          <p:cNvPicPr>
            <a:picLocks noChangeAspect="1"/>
          </p:cNvPicPr>
          <p:nvPr userDrawn="1"/>
        </p:nvPicPr>
        <p:blipFill rotWithShape="1">
          <a:blip r:embed="rId2" cstate="screen">
            <a:extLst>
              <a:ext uri="{28A0092B-C50C-407E-A947-70E740481C1C}">
                <a14:useLocalDpi xmlns:a14="http://schemas.microsoft.com/office/drawing/2010/main"/>
              </a:ext>
            </a:extLst>
          </a:blip>
          <a:srcRect b="-49"/>
          <a:stretch/>
        </p:blipFill>
        <p:spPr>
          <a:xfrm>
            <a:off x="0" y="1047583"/>
            <a:ext cx="3270722" cy="5843209"/>
          </a:xfrm>
          <a:prstGeom prst="rect">
            <a:avLst/>
          </a:prstGeom>
        </p:spPr>
      </p:pic>
      <p:sp>
        <p:nvSpPr>
          <p:cNvPr id="12" name="Rectangle 11"/>
          <p:cNvSpPr/>
          <p:nvPr userDrawn="1"/>
        </p:nvSpPr>
        <p:spPr>
          <a:xfrm>
            <a:off x="7104063" y="0"/>
            <a:ext cx="5087938" cy="6875248"/>
          </a:xfrm>
          <a:prstGeom prst="rect">
            <a:avLst/>
          </a:prstGeom>
          <a:gradFill flip="none" rotWithShape="1">
            <a:gsLst>
              <a:gs pos="0">
                <a:srgbClr val="B3D6EC"/>
              </a:gs>
              <a:gs pos="39000">
                <a:srgbClr val="D8E6F0"/>
              </a:gs>
              <a:gs pos="100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5" name="Imag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159575" y="-6093"/>
            <a:ext cx="3032425" cy="5949194"/>
          </a:xfrm>
          <a:prstGeom prst="rect">
            <a:avLst/>
          </a:prstGeom>
        </p:spPr>
      </p:pic>
      <p:sp>
        <p:nvSpPr>
          <p:cNvPr id="2" name="Titre 1"/>
          <p:cNvSpPr>
            <a:spLocks noGrp="1"/>
          </p:cNvSpPr>
          <p:nvPr>
            <p:ph type="ctrTitle" hasCustomPrompt="1"/>
          </p:nvPr>
        </p:nvSpPr>
        <p:spPr>
          <a:xfrm>
            <a:off x="227013" y="4689475"/>
            <a:ext cx="5832475" cy="1381811"/>
          </a:xfrm>
        </p:spPr>
        <p:txBody>
          <a:bodyPr anchor="b">
            <a:normAutofit/>
          </a:bodyPr>
          <a:lstStyle>
            <a:lvl1pPr algn="l">
              <a:defRPr sz="2800" baseline="0"/>
            </a:lvl1pPr>
          </a:lstStyle>
          <a:p>
            <a:r>
              <a:rPr lang="en-CA" dirty="0"/>
              <a:t>Insert presentation title here</a:t>
            </a:r>
          </a:p>
        </p:txBody>
      </p:sp>
      <p:sp>
        <p:nvSpPr>
          <p:cNvPr id="3" name="Sous-titre 2"/>
          <p:cNvSpPr>
            <a:spLocks noGrp="1"/>
          </p:cNvSpPr>
          <p:nvPr>
            <p:ph type="subTitle" idx="1" hasCustomPrompt="1"/>
          </p:nvPr>
        </p:nvSpPr>
        <p:spPr>
          <a:xfrm>
            <a:off x="227013" y="6071286"/>
            <a:ext cx="5832475" cy="557770"/>
          </a:xfrm>
        </p:spPr>
        <p:txBody>
          <a:bodyPr anchor="b">
            <a:normAutofit/>
          </a:bodyPr>
          <a:lstStyle>
            <a:lvl1pPr marL="0" indent="0" algn="l">
              <a:buNone/>
              <a:defRPr sz="1600" b="0" i="1" baseline="0">
                <a:solidFill>
                  <a:srgbClr val="FF4337"/>
                </a:solidFill>
                <a:latin typeface="Montserrat" charset="0"/>
                <a:ea typeface="Montserrat" charset="0"/>
                <a:cs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dirty="0"/>
              <a:t>Insert sub-title here</a:t>
            </a:r>
          </a:p>
        </p:txBody>
      </p:sp>
      <p:sp>
        <p:nvSpPr>
          <p:cNvPr id="4" name="Espace réservé de la date 3"/>
          <p:cNvSpPr>
            <a:spLocks noGrp="1"/>
          </p:cNvSpPr>
          <p:nvPr>
            <p:ph type="dt" sz="half" idx="10"/>
          </p:nvPr>
        </p:nvSpPr>
        <p:spPr>
          <a:xfrm>
            <a:off x="227013" y="225425"/>
            <a:ext cx="2743200" cy="365125"/>
          </a:xfrm>
          <a:prstGeom prst="rect">
            <a:avLst/>
          </a:prstGeom>
        </p:spPr>
        <p:txBody>
          <a:bodyPr/>
          <a:lstStyle>
            <a:lvl1pPr>
              <a:defRPr sz="1000">
                <a:solidFill>
                  <a:srgbClr val="FF4337"/>
                </a:solidFill>
                <a:latin typeface="Montserrat" charset="0"/>
                <a:ea typeface="Montserrat" charset="0"/>
                <a:cs typeface="Montserrat" charset="0"/>
              </a:defRPr>
            </a:lvl1pPr>
          </a:lstStyle>
          <a:p>
            <a:endParaRPr lang="en-CA" dirty="0"/>
          </a:p>
        </p:txBody>
      </p:sp>
      <p:pic>
        <p:nvPicPr>
          <p:cNvPr id="10" name="Imag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00087" y="2250830"/>
            <a:ext cx="5127644" cy="243864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Title: Red Text + Image">
    <p:spTree>
      <p:nvGrpSpPr>
        <p:cNvPr id="1" name=""/>
        <p:cNvGrpSpPr/>
        <p:nvPr/>
      </p:nvGrpSpPr>
      <p:grpSpPr>
        <a:xfrm>
          <a:off x="0" y="0"/>
          <a:ext cx="0" cy="0"/>
          <a:chOff x="0" y="0"/>
          <a:chExt cx="0" cy="0"/>
        </a:xfrm>
      </p:grpSpPr>
      <p:sp>
        <p:nvSpPr>
          <p:cNvPr id="5" name="Espace réservé pour une image  5"/>
          <p:cNvSpPr>
            <a:spLocks noGrp="1"/>
          </p:cNvSpPr>
          <p:nvPr>
            <p:ph type="pic" sz="quarter" idx="11" hasCustomPrompt="1"/>
          </p:nvPr>
        </p:nvSpPr>
        <p:spPr>
          <a:xfrm>
            <a:off x="1703388" y="0"/>
            <a:ext cx="10488612" cy="6858000"/>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dirty="0">
                <a:solidFill>
                  <a:schemeClr val="bg1"/>
                </a:solidFill>
              </a:defRPr>
            </a:lvl1pPr>
          </a:lstStyle>
          <a:p>
            <a:pPr marL="0" lvl="0" indent="0">
              <a:buNone/>
            </a:pPr>
            <a:r>
              <a:rPr lang="en-CA" dirty="0"/>
              <a:t>Insert hero image here</a:t>
            </a:r>
          </a:p>
        </p:txBody>
      </p:sp>
      <p:sp>
        <p:nvSpPr>
          <p:cNvPr id="4" name="Espace réservé de la date 3"/>
          <p:cNvSpPr>
            <a:spLocks noGrp="1"/>
          </p:cNvSpPr>
          <p:nvPr>
            <p:ph type="dt" sz="half" idx="10"/>
          </p:nvPr>
        </p:nvSpPr>
        <p:spPr>
          <a:xfrm>
            <a:off x="227013" y="225426"/>
            <a:ext cx="1404937" cy="323850"/>
          </a:xfrm>
          <a:prstGeom prst="rect">
            <a:avLst/>
          </a:prstGeom>
        </p:spPr>
        <p:txBody>
          <a:bodyPr/>
          <a:lstStyle>
            <a:lvl1pPr>
              <a:defRPr sz="1000">
                <a:solidFill>
                  <a:srgbClr val="FF4337"/>
                </a:solidFill>
                <a:latin typeface="Montserrat" charset="0"/>
                <a:ea typeface="Montserrat" charset="0"/>
                <a:cs typeface="Montserrat" charset="0"/>
              </a:defRPr>
            </a:lvl1pPr>
          </a:lstStyle>
          <a:p>
            <a:endParaRPr lang="en-CA" dirty="0"/>
          </a:p>
        </p:txBody>
      </p:sp>
      <p:pic>
        <p:nvPicPr>
          <p:cNvPr id="6" name="Imag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67339" y="-6093"/>
            <a:ext cx="3032425" cy="5949194"/>
          </a:xfrm>
          <a:prstGeom prst="rect">
            <a:avLst/>
          </a:prstGeom>
        </p:spPr>
      </p:pic>
      <p:sp>
        <p:nvSpPr>
          <p:cNvPr id="2" name="Titre 1"/>
          <p:cNvSpPr>
            <a:spLocks noGrp="1"/>
          </p:cNvSpPr>
          <p:nvPr>
            <p:ph type="ctrTitle" hasCustomPrompt="1"/>
          </p:nvPr>
        </p:nvSpPr>
        <p:spPr>
          <a:xfrm>
            <a:off x="2208213" y="620713"/>
            <a:ext cx="9251950" cy="5038682"/>
          </a:xfrm>
        </p:spPr>
        <p:txBody>
          <a:bodyPr anchor="ctr">
            <a:normAutofit/>
          </a:bodyPr>
          <a:lstStyle>
            <a:lvl1pPr algn="ctr">
              <a:defRPr sz="5400" b="0" i="0">
                <a:latin typeface="Montserrat" charset="0"/>
                <a:ea typeface="Montserrat" charset="0"/>
                <a:cs typeface="Montserrat" charset="0"/>
              </a:defRPr>
            </a:lvl1pPr>
          </a:lstStyle>
          <a:p>
            <a:r>
              <a:rPr lang="en-CA" dirty="0"/>
              <a:t>Insert presentation title here</a:t>
            </a:r>
          </a:p>
        </p:txBody>
      </p:sp>
      <p:sp>
        <p:nvSpPr>
          <p:cNvPr id="8" name="Sous-titre 2"/>
          <p:cNvSpPr>
            <a:spLocks noGrp="1"/>
          </p:cNvSpPr>
          <p:nvPr>
            <p:ph type="subTitle" idx="1" hasCustomPrompt="1"/>
          </p:nvPr>
        </p:nvSpPr>
        <p:spPr>
          <a:xfrm>
            <a:off x="2224216" y="5651157"/>
            <a:ext cx="9242854" cy="541294"/>
          </a:xfrm>
        </p:spPr>
        <p:txBody>
          <a:bodyPr anchor="b">
            <a:normAutofit/>
          </a:bodyPr>
          <a:lstStyle>
            <a:lvl1pPr marL="0" indent="0" algn="ctr">
              <a:buNone/>
              <a:defRPr sz="1600" b="0" i="1">
                <a:solidFill>
                  <a:srgbClr val="FF4337"/>
                </a:solidFill>
                <a:latin typeface="Montserrat" charset="0"/>
                <a:ea typeface="Montserrat" charset="0"/>
                <a:cs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dirty="0"/>
              <a:t>Insert sub-title here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Title: Red Text + Sky Gradient">
    <p:spTree>
      <p:nvGrpSpPr>
        <p:cNvPr id="1" name=""/>
        <p:cNvGrpSpPr/>
        <p:nvPr/>
      </p:nvGrpSpPr>
      <p:grpSpPr>
        <a:xfrm>
          <a:off x="0" y="0"/>
          <a:ext cx="0" cy="0"/>
          <a:chOff x="0" y="0"/>
          <a:chExt cx="0" cy="0"/>
        </a:xfrm>
      </p:grpSpPr>
      <p:sp>
        <p:nvSpPr>
          <p:cNvPr id="11" name="Rectangle 10"/>
          <p:cNvSpPr/>
          <p:nvPr userDrawn="1"/>
        </p:nvSpPr>
        <p:spPr>
          <a:xfrm>
            <a:off x="1703388" y="0"/>
            <a:ext cx="10488611" cy="6875248"/>
          </a:xfrm>
          <a:prstGeom prst="rect">
            <a:avLst/>
          </a:prstGeom>
          <a:gradFill flip="none" rotWithShape="1">
            <a:gsLst>
              <a:gs pos="0">
                <a:srgbClr val="B3D6EC"/>
              </a:gs>
              <a:gs pos="25000">
                <a:srgbClr val="D8E6F0"/>
              </a:gs>
              <a:gs pos="8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5" name="Imag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59575" y="0"/>
            <a:ext cx="3032425" cy="5949194"/>
          </a:xfrm>
          <a:prstGeom prst="rect">
            <a:avLst/>
          </a:prstGeom>
        </p:spPr>
      </p:pic>
      <p:pic>
        <p:nvPicPr>
          <p:cNvPr id="8" name="Image 7"/>
          <p:cNvPicPr>
            <a:picLocks noChangeAspect="1"/>
          </p:cNvPicPr>
          <p:nvPr userDrawn="1"/>
        </p:nvPicPr>
        <p:blipFill rotWithShape="1">
          <a:blip r:embed="rId3" cstate="screen">
            <a:extLst>
              <a:ext uri="{28A0092B-C50C-407E-A947-70E740481C1C}">
                <a14:useLocalDpi xmlns:a14="http://schemas.microsoft.com/office/drawing/2010/main"/>
              </a:ext>
            </a:extLst>
          </a:blip>
          <a:srcRect b="-49"/>
          <a:stretch/>
        </p:blipFill>
        <p:spPr>
          <a:xfrm>
            <a:off x="1706148" y="1052513"/>
            <a:ext cx="3267962" cy="5838279"/>
          </a:xfrm>
          <a:prstGeom prst="rect">
            <a:avLst/>
          </a:prstGeom>
        </p:spPr>
      </p:pic>
      <p:sp>
        <p:nvSpPr>
          <p:cNvPr id="2" name="Titre 1"/>
          <p:cNvSpPr>
            <a:spLocks noGrp="1"/>
          </p:cNvSpPr>
          <p:nvPr>
            <p:ph type="ctrTitle" hasCustomPrompt="1"/>
          </p:nvPr>
        </p:nvSpPr>
        <p:spPr>
          <a:xfrm>
            <a:off x="2208213" y="620713"/>
            <a:ext cx="9251950" cy="5022206"/>
          </a:xfrm>
        </p:spPr>
        <p:txBody>
          <a:bodyPr anchor="ctr">
            <a:normAutofit/>
          </a:bodyPr>
          <a:lstStyle>
            <a:lvl1pPr algn="ctr">
              <a:defRPr sz="5400" b="0" i="0">
                <a:latin typeface="Montserrat" charset="0"/>
                <a:ea typeface="Montserrat" charset="0"/>
                <a:cs typeface="Montserrat" charset="0"/>
              </a:defRPr>
            </a:lvl1pPr>
          </a:lstStyle>
          <a:p>
            <a:r>
              <a:rPr lang="en-CA" dirty="0"/>
              <a:t>Insert presentation title here</a:t>
            </a:r>
          </a:p>
        </p:txBody>
      </p:sp>
      <p:sp>
        <p:nvSpPr>
          <p:cNvPr id="9" name="Sous-titre 2"/>
          <p:cNvSpPr>
            <a:spLocks noGrp="1"/>
          </p:cNvSpPr>
          <p:nvPr>
            <p:ph type="subTitle" idx="1" hasCustomPrompt="1"/>
          </p:nvPr>
        </p:nvSpPr>
        <p:spPr>
          <a:xfrm>
            <a:off x="2224216" y="5651157"/>
            <a:ext cx="9242854" cy="541294"/>
          </a:xfrm>
        </p:spPr>
        <p:txBody>
          <a:bodyPr anchor="b">
            <a:normAutofit/>
          </a:bodyPr>
          <a:lstStyle>
            <a:lvl1pPr marL="0" indent="0" algn="ctr">
              <a:buNone/>
              <a:defRPr sz="1600" b="0" i="1">
                <a:solidFill>
                  <a:srgbClr val="FF4337"/>
                </a:solidFill>
                <a:latin typeface="Montserrat" charset="0"/>
                <a:ea typeface="Montserrat" charset="0"/>
                <a:cs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dirty="0"/>
              <a:t>Insert sub-title here</a:t>
            </a:r>
          </a:p>
        </p:txBody>
      </p:sp>
      <p:sp>
        <p:nvSpPr>
          <p:cNvPr id="12" name="Espace réservé de la date 3"/>
          <p:cNvSpPr>
            <a:spLocks noGrp="1"/>
          </p:cNvSpPr>
          <p:nvPr>
            <p:ph type="dt" sz="half" idx="10"/>
          </p:nvPr>
        </p:nvSpPr>
        <p:spPr>
          <a:xfrm>
            <a:off x="227013" y="225426"/>
            <a:ext cx="1404937" cy="323850"/>
          </a:xfrm>
          <a:prstGeom prst="rect">
            <a:avLst/>
          </a:prstGeom>
        </p:spPr>
        <p:txBody>
          <a:bodyPr/>
          <a:lstStyle>
            <a:lvl1pPr>
              <a:defRPr sz="1000">
                <a:solidFill>
                  <a:srgbClr val="FF4337"/>
                </a:solidFill>
                <a:latin typeface="Montserrat" charset="0"/>
                <a:ea typeface="Montserrat" charset="0"/>
                <a:cs typeface="Montserrat" charset="0"/>
              </a:defRPr>
            </a:lvl1pPr>
          </a:lstStyle>
          <a:p>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Title: White Text + Red Background">
    <p:spTree>
      <p:nvGrpSpPr>
        <p:cNvPr id="1" name=""/>
        <p:cNvGrpSpPr/>
        <p:nvPr/>
      </p:nvGrpSpPr>
      <p:grpSpPr>
        <a:xfrm>
          <a:off x="0" y="0"/>
          <a:ext cx="0" cy="0"/>
          <a:chOff x="0" y="0"/>
          <a:chExt cx="0" cy="0"/>
        </a:xfrm>
      </p:grpSpPr>
      <p:sp>
        <p:nvSpPr>
          <p:cNvPr id="11" name="Rectangle 10"/>
          <p:cNvSpPr/>
          <p:nvPr userDrawn="1"/>
        </p:nvSpPr>
        <p:spPr>
          <a:xfrm>
            <a:off x="1703388" y="0"/>
            <a:ext cx="10488611" cy="6875248"/>
          </a:xfrm>
          <a:prstGeom prst="rect">
            <a:avLst/>
          </a:prstGeom>
          <a:solidFill>
            <a:srgbClr val="FF4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4337"/>
              </a:solidFill>
            </a:endParaRPr>
          </a:p>
        </p:txBody>
      </p:sp>
      <p:sp>
        <p:nvSpPr>
          <p:cNvPr id="2" name="Titre 1"/>
          <p:cNvSpPr>
            <a:spLocks noGrp="1"/>
          </p:cNvSpPr>
          <p:nvPr>
            <p:ph type="ctrTitle" hasCustomPrompt="1"/>
          </p:nvPr>
        </p:nvSpPr>
        <p:spPr>
          <a:xfrm>
            <a:off x="2208213" y="620713"/>
            <a:ext cx="9251950" cy="5038682"/>
          </a:xfrm>
        </p:spPr>
        <p:txBody>
          <a:bodyPr anchor="ctr">
            <a:normAutofit/>
          </a:bodyPr>
          <a:lstStyle>
            <a:lvl1pPr algn="ctr">
              <a:defRPr sz="5400" b="0" i="0" baseline="0">
                <a:solidFill>
                  <a:schemeClr val="bg1"/>
                </a:solidFill>
                <a:latin typeface="Montserrat" charset="0"/>
                <a:ea typeface="Montserrat" charset="0"/>
                <a:cs typeface="Montserrat" charset="0"/>
              </a:defRPr>
            </a:lvl1pPr>
          </a:lstStyle>
          <a:p>
            <a:r>
              <a:rPr lang="en-CA" dirty="0"/>
              <a:t>Insert presentation title </a:t>
            </a:r>
            <a:br>
              <a:rPr lang="en-CA" dirty="0"/>
            </a:br>
            <a:r>
              <a:rPr lang="en-CA" dirty="0"/>
              <a:t>here</a:t>
            </a:r>
          </a:p>
        </p:txBody>
      </p:sp>
      <p:sp>
        <p:nvSpPr>
          <p:cNvPr id="6" name="Sous-titre 2"/>
          <p:cNvSpPr>
            <a:spLocks noGrp="1"/>
          </p:cNvSpPr>
          <p:nvPr>
            <p:ph type="subTitle" idx="1" hasCustomPrompt="1"/>
          </p:nvPr>
        </p:nvSpPr>
        <p:spPr>
          <a:xfrm>
            <a:off x="2224216" y="5651157"/>
            <a:ext cx="9242854" cy="541294"/>
          </a:xfrm>
        </p:spPr>
        <p:txBody>
          <a:bodyPr anchor="b">
            <a:normAutofit/>
          </a:bodyPr>
          <a:lstStyle>
            <a:lvl1pPr marL="0" indent="0" algn="ctr">
              <a:buNone/>
              <a:defRPr sz="1600" b="0" i="1">
                <a:solidFill>
                  <a:schemeClr val="bg1"/>
                </a:solidFill>
                <a:latin typeface="Montserrat" charset="0"/>
                <a:ea typeface="Montserrat" charset="0"/>
                <a:cs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dirty="0"/>
              <a:t>Insert sub-title here</a:t>
            </a:r>
          </a:p>
        </p:txBody>
      </p:sp>
      <p:sp>
        <p:nvSpPr>
          <p:cNvPr id="7" name="Espace réservé de la date 3"/>
          <p:cNvSpPr>
            <a:spLocks noGrp="1"/>
          </p:cNvSpPr>
          <p:nvPr>
            <p:ph type="dt" sz="half" idx="10"/>
          </p:nvPr>
        </p:nvSpPr>
        <p:spPr>
          <a:xfrm>
            <a:off x="227013" y="225426"/>
            <a:ext cx="1404937" cy="323850"/>
          </a:xfrm>
          <a:prstGeom prst="rect">
            <a:avLst/>
          </a:prstGeom>
        </p:spPr>
        <p:txBody>
          <a:bodyPr/>
          <a:lstStyle>
            <a:lvl1pPr>
              <a:defRPr sz="1000">
                <a:solidFill>
                  <a:srgbClr val="FF4337"/>
                </a:solidFill>
                <a:latin typeface="Montserrat" charset="0"/>
                <a:ea typeface="Montserrat" charset="0"/>
                <a:cs typeface="Montserrat" charset="0"/>
              </a:defRPr>
            </a:lvl1pPr>
          </a:lstStyle>
          <a:p>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Title: White Text + Image Gradient">
    <p:spTree>
      <p:nvGrpSpPr>
        <p:cNvPr id="1" name=""/>
        <p:cNvGrpSpPr/>
        <p:nvPr/>
      </p:nvGrpSpPr>
      <p:grpSpPr>
        <a:xfrm>
          <a:off x="0" y="0"/>
          <a:ext cx="0" cy="0"/>
          <a:chOff x="0" y="0"/>
          <a:chExt cx="0" cy="0"/>
        </a:xfrm>
      </p:grpSpPr>
      <p:sp>
        <p:nvSpPr>
          <p:cNvPr id="5" name="Espace réservé pour une image  5"/>
          <p:cNvSpPr>
            <a:spLocks noGrp="1"/>
          </p:cNvSpPr>
          <p:nvPr>
            <p:ph type="pic" sz="quarter" idx="11" hasCustomPrompt="1"/>
          </p:nvPr>
        </p:nvSpPr>
        <p:spPr>
          <a:xfrm>
            <a:off x="1703388" y="0"/>
            <a:ext cx="10488612" cy="6858000"/>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dirty="0">
                <a:solidFill>
                  <a:schemeClr val="bg1"/>
                </a:solidFill>
              </a:defRPr>
            </a:lvl1pPr>
          </a:lstStyle>
          <a:p>
            <a:pPr marL="0" lvl="0" indent="0">
              <a:buNone/>
            </a:pPr>
            <a:r>
              <a:rPr lang="en-CA" dirty="0"/>
              <a:t>Insert hero image here</a:t>
            </a:r>
          </a:p>
        </p:txBody>
      </p:sp>
      <p:sp>
        <p:nvSpPr>
          <p:cNvPr id="2" name="Titre 1"/>
          <p:cNvSpPr>
            <a:spLocks noGrp="1"/>
          </p:cNvSpPr>
          <p:nvPr>
            <p:ph type="ctrTitle" hasCustomPrompt="1"/>
          </p:nvPr>
        </p:nvSpPr>
        <p:spPr>
          <a:xfrm>
            <a:off x="2208213" y="620713"/>
            <a:ext cx="9251950" cy="5038682"/>
          </a:xfrm>
        </p:spPr>
        <p:txBody>
          <a:bodyPr anchor="ctr">
            <a:normAutofit/>
          </a:bodyPr>
          <a:lstStyle>
            <a:lvl1pPr algn="ctr">
              <a:defRPr sz="5400" b="0" i="0" baseline="0">
                <a:solidFill>
                  <a:schemeClr val="bg1"/>
                </a:solidFill>
                <a:latin typeface="Montserrat" charset="0"/>
                <a:ea typeface="Montserrat" charset="0"/>
                <a:cs typeface="Montserrat" charset="0"/>
              </a:defRPr>
            </a:lvl1pPr>
          </a:lstStyle>
          <a:p>
            <a:r>
              <a:rPr lang="en-CA" dirty="0"/>
              <a:t>Insert presentation title here</a:t>
            </a:r>
          </a:p>
        </p:txBody>
      </p:sp>
      <p:sp>
        <p:nvSpPr>
          <p:cNvPr id="4" name="Espace réservé de la date 3"/>
          <p:cNvSpPr>
            <a:spLocks noGrp="1"/>
          </p:cNvSpPr>
          <p:nvPr>
            <p:ph type="dt" sz="half" idx="10"/>
          </p:nvPr>
        </p:nvSpPr>
        <p:spPr>
          <a:xfrm>
            <a:off x="227013" y="225426"/>
            <a:ext cx="1404937" cy="323850"/>
          </a:xfrm>
          <a:prstGeom prst="rect">
            <a:avLst/>
          </a:prstGeom>
        </p:spPr>
        <p:txBody>
          <a:bodyPr/>
          <a:lstStyle>
            <a:lvl1pPr>
              <a:defRPr sz="1000">
                <a:solidFill>
                  <a:srgbClr val="FF4337"/>
                </a:solidFill>
                <a:latin typeface="Montserrat" charset="0"/>
                <a:ea typeface="Montserrat" charset="0"/>
                <a:cs typeface="Montserrat" charset="0"/>
              </a:defRPr>
            </a:lvl1pPr>
          </a:lstStyle>
          <a:p>
            <a:endParaRPr lang="en-CA" dirty="0"/>
          </a:p>
        </p:txBody>
      </p:sp>
      <p:sp>
        <p:nvSpPr>
          <p:cNvPr id="6" name="Sous-titre 2"/>
          <p:cNvSpPr>
            <a:spLocks noGrp="1"/>
          </p:cNvSpPr>
          <p:nvPr>
            <p:ph type="subTitle" idx="1" hasCustomPrompt="1"/>
          </p:nvPr>
        </p:nvSpPr>
        <p:spPr>
          <a:xfrm>
            <a:off x="2224216" y="5651157"/>
            <a:ext cx="9242854" cy="541294"/>
          </a:xfrm>
        </p:spPr>
        <p:txBody>
          <a:bodyPr anchor="b">
            <a:normAutofit/>
          </a:bodyPr>
          <a:lstStyle>
            <a:lvl1pPr marL="0" indent="0" algn="ctr">
              <a:buNone/>
              <a:defRPr sz="1600" b="0" i="1">
                <a:solidFill>
                  <a:schemeClr val="bg1"/>
                </a:solidFill>
                <a:latin typeface="Montserrat" charset="0"/>
                <a:ea typeface="Montserrat" charset="0"/>
                <a:cs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dirty="0"/>
              <a:t>Insert sub-title here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Section: 2 Images">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227013" y="225425"/>
            <a:ext cx="1404937" cy="755650"/>
          </a:xfrm>
          <a:prstGeom prst="rect">
            <a:avLst/>
          </a:prstGeom>
        </p:spPr>
        <p:txBody>
          <a:bodyPr/>
          <a:lstStyle/>
          <a:p>
            <a:r>
              <a:rPr lang="en-US"/>
              <a:t>2019 Transportation Planning Applications Conference</a:t>
            </a:r>
            <a:endParaRPr lang="en-CA" dirty="0"/>
          </a:p>
        </p:txBody>
      </p:sp>
      <p:sp>
        <p:nvSpPr>
          <p:cNvPr id="10" name="Espace réservé pour une image  5"/>
          <p:cNvSpPr>
            <a:spLocks noGrp="1"/>
          </p:cNvSpPr>
          <p:nvPr>
            <p:ph type="pic" sz="quarter" idx="13" hasCustomPrompt="1"/>
          </p:nvPr>
        </p:nvSpPr>
        <p:spPr>
          <a:xfrm>
            <a:off x="3179763" y="0"/>
            <a:ext cx="5832475" cy="6858000"/>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dirty="0">
                <a:solidFill>
                  <a:schemeClr val="bg1"/>
                </a:solidFill>
              </a:defRPr>
            </a:lvl1pPr>
          </a:lstStyle>
          <a:p>
            <a:pPr marL="0" lvl="0" indent="0">
              <a:buNone/>
            </a:pPr>
            <a:r>
              <a:rPr lang="en-CA" dirty="0"/>
              <a:t>Insert hero image here</a:t>
            </a:r>
          </a:p>
        </p:txBody>
      </p:sp>
      <p:sp>
        <p:nvSpPr>
          <p:cNvPr id="4" name="Titre 3"/>
          <p:cNvSpPr>
            <a:spLocks noGrp="1"/>
          </p:cNvSpPr>
          <p:nvPr>
            <p:ph type="title" hasCustomPrompt="1"/>
          </p:nvPr>
        </p:nvSpPr>
        <p:spPr>
          <a:xfrm>
            <a:off x="227013" y="1052513"/>
            <a:ext cx="2376487" cy="3132137"/>
          </a:xfrm>
        </p:spPr>
        <p:txBody>
          <a:bodyPr/>
          <a:lstStyle>
            <a:lvl1pPr>
              <a:defRPr/>
            </a:lvl1pPr>
          </a:lstStyle>
          <a:p>
            <a:r>
              <a:rPr lang="en-CA" dirty="0"/>
              <a:t>Insert section title here</a:t>
            </a:r>
          </a:p>
        </p:txBody>
      </p:sp>
      <p:sp>
        <p:nvSpPr>
          <p:cNvPr id="14" name="Espace réservé pour une image  5"/>
          <p:cNvSpPr>
            <a:spLocks noGrp="1"/>
          </p:cNvSpPr>
          <p:nvPr>
            <p:ph type="pic" sz="quarter" idx="14" hasCustomPrompt="1"/>
          </p:nvPr>
        </p:nvSpPr>
        <p:spPr>
          <a:xfrm>
            <a:off x="9010651" y="0"/>
            <a:ext cx="3181349" cy="6858000"/>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dirty="0">
                <a:solidFill>
                  <a:schemeClr val="bg1"/>
                </a:solidFill>
              </a:defRPr>
            </a:lvl1pPr>
          </a:lstStyle>
          <a:p>
            <a:pPr marL="0" lvl="0" indent="0">
              <a:buNone/>
            </a:pPr>
            <a:r>
              <a:rPr lang="en-CA" dirty="0"/>
              <a:t>Insert hero image here</a:t>
            </a:r>
          </a:p>
        </p:txBody>
      </p:sp>
      <p:pic>
        <p:nvPicPr>
          <p:cNvPr id="7" name="Imag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59575" y="0"/>
            <a:ext cx="3032425" cy="5949194"/>
          </a:xfrm>
          <a:prstGeom prst="rect">
            <a:avLst/>
          </a:prstGeom>
        </p:spPr>
      </p:pic>
    </p:spTree>
    <p:extLst>
      <p:ext uri="{BB962C8B-B14F-4D97-AF65-F5344CB8AC3E}">
        <p14:creationId xmlns:p14="http://schemas.microsoft.com/office/powerpoint/2010/main" val="1048241360"/>
      </p:ext>
    </p:extLst>
  </p:cSld>
  <p:clrMapOvr>
    <a:masterClrMapping/>
  </p:clrMapOvr>
  <p:extLst mod="1">
    <p:ext uri="{DCECCB84-F9BA-43D5-87BE-67443E8EF086}">
      <p15:sldGuideLst xmlns:p15="http://schemas.microsoft.com/office/powerpoint/2012/main">
        <p15:guide id="7" orient="horz" pos="14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Section: 1 image">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227013" y="225425"/>
            <a:ext cx="1404937" cy="755650"/>
          </a:xfrm>
          <a:prstGeom prst="rect">
            <a:avLst/>
          </a:prstGeom>
        </p:spPr>
        <p:txBody>
          <a:bodyPr/>
          <a:lstStyle/>
          <a:p>
            <a:r>
              <a:rPr lang="en-US"/>
              <a:t>2019 Transportation Planning Applications Conference</a:t>
            </a:r>
            <a:endParaRPr lang="en-CA" dirty="0"/>
          </a:p>
        </p:txBody>
      </p:sp>
      <p:sp>
        <p:nvSpPr>
          <p:cNvPr id="10" name="Espace réservé pour une image  5"/>
          <p:cNvSpPr>
            <a:spLocks noGrp="1"/>
          </p:cNvSpPr>
          <p:nvPr>
            <p:ph type="pic" sz="quarter" idx="13" hasCustomPrompt="1"/>
          </p:nvPr>
        </p:nvSpPr>
        <p:spPr>
          <a:xfrm>
            <a:off x="3179763" y="0"/>
            <a:ext cx="9012237" cy="6858000"/>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dirty="0">
                <a:solidFill>
                  <a:schemeClr val="bg1"/>
                </a:solidFill>
              </a:defRPr>
            </a:lvl1pPr>
          </a:lstStyle>
          <a:p>
            <a:pPr marL="0" lvl="0" indent="0">
              <a:buNone/>
            </a:pPr>
            <a:r>
              <a:rPr lang="en-CA" dirty="0"/>
              <a:t>Insert hero image here</a:t>
            </a:r>
          </a:p>
        </p:txBody>
      </p:sp>
      <p:sp>
        <p:nvSpPr>
          <p:cNvPr id="4" name="Titre 3"/>
          <p:cNvSpPr>
            <a:spLocks noGrp="1"/>
          </p:cNvSpPr>
          <p:nvPr>
            <p:ph type="title" hasCustomPrompt="1"/>
          </p:nvPr>
        </p:nvSpPr>
        <p:spPr>
          <a:xfrm>
            <a:off x="227013" y="1052513"/>
            <a:ext cx="2376487" cy="3132137"/>
          </a:xfrm>
        </p:spPr>
        <p:txBody>
          <a:bodyPr/>
          <a:lstStyle/>
          <a:p>
            <a:r>
              <a:rPr lang="en-CA" dirty="0"/>
              <a:t>Insert section title here</a:t>
            </a:r>
          </a:p>
        </p:txBody>
      </p:sp>
      <p:pic>
        <p:nvPicPr>
          <p:cNvPr id="6" name="Imag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59575" y="0"/>
            <a:ext cx="3032425" cy="5949194"/>
          </a:xfrm>
          <a:prstGeom prst="rect">
            <a:avLst/>
          </a:prstGeom>
        </p:spPr>
      </p:pic>
    </p:spTree>
    <p:extLst/>
  </p:cSld>
  <p:clrMapOvr>
    <a:masterClrMapping/>
  </p:clrMapOvr>
  <p:extLst mod="1">
    <p:ext uri="{DCECCB84-F9BA-43D5-87BE-67443E8EF086}">
      <p15:sldGuideLst xmlns:p15="http://schemas.microsoft.com/office/powerpoint/2012/main">
        <p15:guide id="7" orient="horz" pos="14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703388" y="2231048"/>
            <a:ext cx="9756775" cy="3969727"/>
          </a:xfrm>
          <a:prstGeom prst="rect">
            <a:avLst/>
          </a:prstGeom>
        </p:spPr>
        <p:txBody>
          <a:bodyPr vert="horz" lIns="91440" tIns="45720" rIns="91440" bIns="45720" rtlCol="0">
            <a:normAutofit/>
          </a:bodyPr>
          <a:lstStyle/>
          <a:p>
            <a:pPr lvl="0"/>
            <a:r>
              <a:rPr lang="en-CA" dirty="0" err="1"/>
              <a:t>Cliquez</a:t>
            </a:r>
            <a:r>
              <a:rPr lang="en-CA" dirty="0"/>
              <a:t> pour modifier les styles du </a:t>
            </a:r>
            <a:r>
              <a:rPr lang="en-CA" dirty="0" err="1"/>
              <a:t>texte</a:t>
            </a:r>
            <a:r>
              <a:rPr lang="en-CA" dirty="0"/>
              <a:t> du masque</a:t>
            </a:r>
          </a:p>
          <a:p>
            <a:pPr lvl="1"/>
            <a:r>
              <a:rPr lang="en-CA" dirty="0" err="1"/>
              <a:t>Deuxième</a:t>
            </a:r>
            <a:r>
              <a:rPr lang="en-CA" dirty="0"/>
              <a:t> </a:t>
            </a:r>
            <a:r>
              <a:rPr lang="en-CA" dirty="0" err="1"/>
              <a:t>niveau</a:t>
            </a:r>
            <a:endParaRPr lang="en-CA" dirty="0"/>
          </a:p>
          <a:p>
            <a:pPr lvl="2"/>
            <a:r>
              <a:rPr lang="en-CA" dirty="0" err="1"/>
              <a:t>Troisième</a:t>
            </a:r>
            <a:r>
              <a:rPr lang="en-CA" dirty="0"/>
              <a:t> </a:t>
            </a:r>
            <a:r>
              <a:rPr lang="en-CA" dirty="0" err="1"/>
              <a:t>niveau</a:t>
            </a:r>
            <a:endParaRPr lang="en-CA" dirty="0"/>
          </a:p>
          <a:p>
            <a:pPr lvl="3"/>
            <a:r>
              <a:rPr lang="en-CA" dirty="0" err="1"/>
              <a:t>Quatrième</a:t>
            </a:r>
            <a:r>
              <a:rPr lang="en-CA" dirty="0"/>
              <a:t> </a:t>
            </a:r>
            <a:r>
              <a:rPr lang="en-CA" dirty="0" err="1"/>
              <a:t>niveau</a:t>
            </a:r>
            <a:endParaRPr lang="en-CA" dirty="0"/>
          </a:p>
          <a:p>
            <a:pPr lvl="4"/>
            <a:r>
              <a:rPr lang="en-CA" dirty="0" err="1"/>
              <a:t>Cinquième</a:t>
            </a:r>
            <a:r>
              <a:rPr lang="en-CA" dirty="0"/>
              <a:t> </a:t>
            </a:r>
            <a:r>
              <a:rPr lang="en-CA" dirty="0" err="1"/>
              <a:t>niveau</a:t>
            </a:r>
            <a:endParaRPr lang="en-CA" dirty="0"/>
          </a:p>
        </p:txBody>
      </p:sp>
      <p:sp>
        <p:nvSpPr>
          <p:cNvPr id="6" name="Espace réservé du numéro de diapositive 5"/>
          <p:cNvSpPr>
            <a:spLocks noGrp="1"/>
          </p:cNvSpPr>
          <p:nvPr>
            <p:ph type="sldNum" sz="quarter" idx="4"/>
          </p:nvPr>
        </p:nvSpPr>
        <p:spPr>
          <a:xfrm>
            <a:off x="227014" y="3465513"/>
            <a:ext cx="1404936" cy="323850"/>
          </a:xfrm>
          <a:prstGeom prst="rect">
            <a:avLst/>
          </a:prstGeom>
        </p:spPr>
        <p:txBody>
          <a:bodyPr vert="horz" lIns="91440" tIns="45720" rIns="91440" bIns="45720" rtlCol="0" anchor="ctr"/>
          <a:lstStyle>
            <a:lvl1pPr algn="l">
              <a:defRPr sz="1000">
                <a:solidFill>
                  <a:srgbClr val="FF4337"/>
                </a:solidFill>
                <a:latin typeface="Montserrat" charset="0"/>
                <a:ea typeface="Montserrat" charset="0"/>
                <a:cs typeface="Montserrat" charset="0"/>
              </a:defRPr>
            </a:lvl1pPr>
          </a:lstStyle>
          <a:p>
            <a:fld id="{52326D77-2960-1A4A-B5CA-B95B3484A035}" type="slidenum">
              <a:rPr lang="en-CA" smtClean="0"/>
              <a:pPr/>
              <a:t>‹#›</a:t>
            </a:fld>
            <a:endParaRPr lang="en-CA" dirty="0"/>
          </a:p>
        </p:txBody>
      </p:sp>
      <p:sp>
        <p:nvSpPr>
          <p:cNvPr id="11" name="Espace réservé du pied de page 10"/>
          <p:cNvSpPr>
            <a:spLocks noGrp="1"/>
          </p:cNvSpPr>
          <p:nvPr>
            <p:ph type="ftr" sz="quarter" idx="3"/>
          </p:nvPr>
        </p:nvSpPr>
        <p:spPr>
          <a:xfrm>
            <a:off x="227014" y="225425"/>
            <a:ext cx="1326016" cy="755649"/>
          </a:xfrm>
          <a:prstGeom prst="rect">
            <a:avLst/>
          </a:prstGeom>
        </p:spPr>
        <p:txBody>
          <a:bodyPr vert="horz" lIns="91440" tIns="45720" rIns="91440" bIns="45720" rtlCol="0" anchor="t"/>
          <a:lstStyle>
            <a:lvl1pPr algn="l">
              <a:defRPr sz="1000">
                <a:solidFill>
                  <a:srgbClr val="FF4337"/>
                </a:solidFill>
                <a:latin typeface="Montserrat" charset="0"/>
                <a:ea typeface="Montserrat" charset="0"/>
                <a:cs typeface="Montserrat" charset="0"/>
              </a:defRPr>
            </a:lvl1pPr>
          </a:lstStyle>
          <a:p>
            <a:r>
              <a:rPr lang="en-US"/>
              <a:t>2019 Transportation Planning Applications Conference</a:t>
            </a:r>
            <a:endParaRPr lang="en-CA" dirty="0"/>
          </a:p>
        </p:txBody>
      </p:sp>
      <p:pic>
        <p:nvPicPr>
          <p:cNvPr id="12" name="Image 11"/>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307023" y="6202800"/>
            <a:ext cx="900111" cy="429024"/>
          </a:xfrm>
          <a:prstGeom prst="rect">
            <a:avLst/>
          </a:prstGeom>
        </p:spPr>
      </p:pic>
      <p:sp>
        <p:nvSpPr>
          <p:cNvPr id="13" name="Espace réservé du titre 12"/>
          <p:cNvSpPr>
            <a:spLocks noGrp="1"/>
          </p:cNvSpPr>
          <p:nvPr>
            <p:ph type="title"/>
          </p:nvPr>
        </p:nvSpPr>
        <p:spPr>
          <a:xfrm>
            <a:off x="1703388" y="620713"/>
            <a:ext cx="9756775" cy="1152525"/>
          </a:xfrm>
          <a:prstGeom prst="rect">
            <a:avLst/>
          </a:prstGeom>
        </p:spPr>
        <p:txBody>
          <a:bodyPr vert="horz" lIns="91440" tIns="45720" rIns="91440" bIns="45720" rtlCol="0" anchor="t">
            <a:normAutofit/>
          </a:bodyPr>
          <a:lstStyle/>
          <a:p>
            <a:endParaRPr lang="en-CA" dirty="0"/>
          </a:p>
        </p:txBody>
      </p:sp>
    </p:spTree>
    <p:extLst>
      <p:ext uri="{BB962C8B-B14F-4D97-AF65-F5344CB8AC3E}">
        <p14:creationId xmlns:p14="http://schemas.microsoft.com/office/powerpoint/2010/main" val="1561961584"/>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9" r:id="rId4"/>
    <p:sldLayoutId id="2147483658" r:id="rId5"/>
    <p:sldLayoutId id="2147483666" r:id="rId6"/>
    <p:sldLayoutId id="2147483661" r:id="rId7"/>
    <p:sldLayoutId id="2147483649" r:id="rId8"/>
    <p:sldLayoutId id="2147483664" r:id="rId9"/>
    <p:sldLayoutId id="2147483662" r:id="rId10"/>
    <p:sldLayoutId id="2147483663" r:id="rId11"/>
    <p:sldLayoutId id="2147483665" r:id="rId12"/>
    <p:sldLayoutId id="2147483668" r:id="rId13"/>
    <p:sldLayoutId id="2147483650" r:id="rId14"/>
    <p:sldLayoutId id="2147483660" r:id="rId15"/>
  </p:sldLayoutIdLst>
  <p:hf sldNum="0" hdr="0" dt="0"/>
  <p:txStyles>
    <p:title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p:titleStyle>
    <p:bodyStyle>
      <a:lvl1pPr marL="403225" indent="-403225" algn="l" defTabSz="914400" rtl="0" eaLnBrk="1" latinLnBrk="0" hangingPunct="1">
        <a:lnSpc>
          <a:spcPct val="90000"/>
        </a:lnSpc>
        <a:spcBef>
          <a:spcPts val="1000"/>
        </a:spcBef>
        <a:buFont typeface=".HelveticaNeueDeskInterface-Regular" charset="0"/>
        <a:buChar char="—"/>
        <a:tabLst/>
        <a:defRPr sz="240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1pPr>
      <a:lvl2pPr marL="800100" indent="-342900" algn="l" defTabSz="914400" rtl="0" eaLnBrk="1" latinLnBrk="0" hangingPunct="1">
        <a:lnSpc>
          <a:spcPct val="90000"/>
        </a:lnSpc>
        <a:spcBef>
          <a:spcPts val="500"/>
        </a:spcBef>
        <a:buFont typeface=".HelveticaNeueDeskInterface-Regular" charset="0"/>
        <a:buChar char="—"/>
        <a:tabLst/>
        <a:defRPr sz="2000" b="0" i="1"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2pPr>
      <a:lvl3pPr marL="1143000" indent="-228600" algn="l" defTabSz="914400" rtl="0" eaLnBrk="1" latinLnBrk="0" hangingPunct="1">
        <a:lnSpc>
          <a:spcPct val="90000"/>
        </a:lnSpc>
        <a:spcBef>
          <a:spcPts val="500"/>
        </a:spcBef>
        <a:buFont typeface=".HelveticaNeueDeskInterface-Regular" charset="0"/>
        <a:buChar char="—"/>
        <a:defRPr sz="1600" b="0" i="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3pPr>
      <a:lvl4pPr marL="1600200" indent="-228600" algn="l" defTabSz="914400" rtl="0" eaLnBrk="1" latinLnBrk="0" hangingPunct="1">
        <a:lnSpc>
          <a:spcPct val="90000"/>
        </a:lnSpc>
        <a:spcBef>
          <a:spcPts val="500"/>
        </a:spcBef>
        <a:buFont typeface=".HelveticaNeueDeskInterface-Regular" charset="0"/>
        <a:buChar char="—"/>
        <a:defRPr sz="1600" b="0" i="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4pPr>
      <a:lvl5pPr marL="2057400" indent="-228600" algn="l" defTabSz="914400" rtl="0" eaLnBrk="1" latinLnBrk="0" hangingPunct="1">
        <a:lnSpc>
          <a:spcPct val="90000"/>
        </a:lnSpc>
        <a:spcBef>
          <a:spcPts val="500"/>
        </a:spcBef>
        <a:buFont typeface=".HelveticaNeueDeskInterface-Regular" charset="0"/>
        <a:buChar char="—"/>
        <a:defRPr sz="1600" b="0" i="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43">
          <p15:clr>
            <a:srgbClr val="F26B43"/>
          </p15:clr>
        </p15:guide>
        <p15:guide id="2" pos="7537">
          <p15:clr>
            <a:srgbClr val="F26B43"/>
          </p15:clr>
        </p15:guide>
        <p15:guide id="3" pos="3863">
          <p15:clr>
            <a:srgbClr val="F26B43"/>
          </p15:clr>
        </p15:guide>
        <p15:guide id="4" pos="3817">
          <p15:clr>
            <a:srgbClr val="F26B43"/>
          </p15:clr>
        </p15:guide>
        <p15:guide id="5" pos="415">
          <p15:clr>
            <a:srgbClr val="F26B43"/>
          </p15:clr>
        </p15:guide>
        <p15:guide id="6" pos="710">
          <p15:clr>
            <a:srgbClr val="F26B43"/>
          </p15:clr>
        </p15:guide>
        <p15:guide id="7" pos="756">
          <p15:clr>
            <a:srgbClr val="F26B43"/>
          </p15:clr>
        </p15:guide>
        <p15:guide id="8" pos="461">
          <p15:clr>
            <a:srgbClr val="F26B43"/>
          </p15:clr>
        </p15:guide>
        <p15:guide id="9" pos="1028">
          <p15:clr>
            <a:srgbClr val="F26B43"/>
          </p15:clr>
        </p15:guide>
        <p15:guide id="10" pos="1073">
          <p15:clr>
            <a:srgbClr val="F26B43"/>
          </p15:clr>
        </p15:guide>
        <p15:guide id="11" pos="1345">
          <p15:clr>
            <a:srgbClr val="F26B43"/>
          </p15:clr>
        </p15:guide>
        <p15:guide id="12" pos="1391">
          <p15:clr>
            <a:srgbClr val="F26B43"/>
          </p15:clr>
        </p15:guide>
        <p15:guide id="13" pos="1640">
          <p15:clr>
            <a:srgbClr val="F26B43"/>
          </p15:clr>
        </p15:guide>
        <p15:guide id="14" pos="1685">
          <p15:clr>
            <a:srgbClr val="F26B43"/>
          </p15:clr>
        </p15:guide>
        <p15:guide id="15" pos="1958">
          <p15:clr>
            <a:srgbClr val="F26B43"/>
          </p15:clr>
        </p15:guide>
        <p15:guide id="16" pos="2003">
          <p15:clr>
            <a:srgbClr val="F26B43"/>
          </p15:clr>
        </p15:guide>
        <p15:guide id="17" pos="2275">
          <p15:clr>
            <a:srgbClr val="F26B43"/>
          </p15:clr>
        </p15:guide>
        <p15:guide id="18" pos="2320">
          <p15:clr>
            <a:srgbClr val="F26B43"/>
          </p15:clr>
        </p15:guide>
        <p15:guide id="19" pos="2570">
          <p15:clr>
            <a:srgbClr val="F26B43"/>
          </p15:clr>
        </p15:guide>
        <p15:guide id="20" pos="2615">
          <p15:clr>
            <a:srgbClr val="F26B43"/>
          </p15:clr>
        </p15:guide>
        <p15:guide id="21" pos="2865">
          <p15:clr>
            <a:srgbClr val="F26B43"/>
          </p15:clr>
        </p15:guide>
        <p15:guide id="22" pos="2933">
          <p15:clr>
            <a:srgbClr val="F26B43"/>
          </p15:clr>
        </p15:guide>
        <p15:guide id="23" pos="3205">
          <p15:clr>
            <a:srgbClr val="F26B43"/>
          </p15:clr>
        </p15:guide>
        <p15:guide id="24" pos="3250">
          <p15:clr>
            <a:srgbClr val="F26B43"/>
          </p15:clr>
        </p15:guide>
        <p15:guide id="25" pos="3500">
          <p15:clr>
            <a:srgbClr val="F26B43"/>
          </p15:clr>
        </p15:guide>
        <p15:guide id="26" pos="3545">
          <p15:clr>
            <a:srgbClr val="F26B43"/>
          </p15:clr>
        </p15:guide>
        <p15:guide id="27" pos="4112">
          <p15:clr>
            <a:srgbClr val="F26B43"/>
          </p15:clr>
        </p15:guide>
        <p15:guide id="28" pos="4158">
          <p15:clr>
            <a:srgbClr val="F26B43"/>
          </p15:clr>
        </p15:guide>
        <p15:guide id="29" pos="4430">
          <p15:clr>
            <a:srgbClr val="F26B43"/>
          </p15:clr>
        </p15:guide>
        <p15:guide id="30" pos="4475">
          <p15:clr>
            <a:srgbClr val="F26B43"/>
          </p15:clr>
        </p15:guide>
        <p15:guide id="31" pos="4747">
          <p15:clr>
            <a:srgbClr val="F26B43"/>
          </p15:clr>
        </p15:guide>
        <p15:guide id="32" pos="4793">
          <p15:clr>
            <a:srgbClr val="F26B43"/>
          </p15:clr>
        </p15:guide>
        <p15:guide id="33" pos="5042">
          <p15:clr>
            <a:srgbClr val="F26B43"/>
          </p15:clr>
        </p15:guide>
        <p15:guide id="34" pos="5087">
          <p15:clr>
            <a:srgbClr val="F26B43"/>
          </p15:clr>
        </p15:guide>
        <p15:guide id="35" pos="5360">
          <p15:clr>
            <a:srgbClr val="F26B43"/>
          </p15:clr>
        </p15:guide>
        <p15:guide id="36" pos="5677">
          <p15:clr>
            <a:srgbClr val="F26B43"/>
          </p15:clr>
        </p15:guide>
        <p15:guide id="37" pos="5722">
          <p15:clr>
            <a:srgbClr val="F26B43"/>
          </p15:clr>
        </p15:guide>
        <p15:guide id="38" pos="5405">
          <p15:clr>
            <a:srgbClr val="F26B43"/>
          </p15:clr>
        </p15:guide>
        <p15:guide id="39" pos="5972">
          <p15:clr>
            <a:srgbClr val="F26B43"/>
          </p15:clr>
        </p15:guide>
        <p15:guide id="40" pos="6017">
          <p15:clr>
            <a:srgbClr val="F26B43"/>
          </p15:clr>
        </p15:guide>
        <p15:guide id="41" pos="6289">
          <p15:clr>
            <a:srgbClr val="F26B43"/>
          </p15:clr>
        </p15:guide>
        <p15:guide id="42" pos="6335">
          <p15:clr>
            <a:srgbClr val="F26B43"/>
          </p15:clr>
        </p15:guide>
        <p15:guide id="43" pos="6607">
          <p15:clr>
            <a:srgbClr val="F26B43"/>
          </p15:clr>
        </p15:guide>
        <p15:guide id="44" pos="6652">
          <p15:clr>
            <a:srgbClr val="F26B43"/>
          </p15:clr>
        </p15:guide>
        <p15:guide id="45" pos="6902">
          <p15:clr>
            <a:srgbClr val="F26B43"/>
          </p15:clr>
        </p15:guide>
        <p15:guide id="46" pos="6947">
          <p15:clr>
            <a:srgbClr val="F26B43"/>
          </p15:clr>
        </p15:guide>
        <p15:guide id="47" pos="7219">
          <p15:clr>
            <a:srgbClr val="F26B43"/>
          </p15:clr>
        </p15:guide>
        <p15:guide id="48" pos="7265">
          <p15:clr>
            <a:srgbClr val="F26B43"/>
          </p15:clr>
        </p15:guide>
        <p15:guide id="49" orient="horz" pos="142">
          <p15:clr>
            <a:srgbClr val="F26B43"/>
          </p15:clr>
        </p15:guide>
        <p15:guide id="50" orient="horz" pos="346">
          <p15:clr>
            <a:srgbClr val="F26B43"/>
          </p15:clr>
        </p15:guide>
        <p15:guide id="51" orient="horz" pos="391">
          <p15:clr>
            <a:srgbClr val="F26B43"/>
          </p15:clr>
        </p15:guide>
        <p15:guide id="52" orient="horz" pos="618">
          <p15:clr>
            <a:srgbClr val="F26B43"/>
          </p15:clr>
        </p15:guide>
        <p15:guide id="53" orient="horz" pos="663">
          <p15:clr>
            <a:srgbClr val="F26B43"/>
          </p15:clr>
        </p15:guide>
        <p15:guide id="54" orient="horz" pos="867">
          <p15:clr>
            <a:srgbClr val="F26B43"/>
          </p15:clr>
        </p15:guide>
        <p15:guide id="55" orient="horz" pos="913">
          <p15:clr>
            <a:srgbClr val="F26B43"/>
          </p15:clr>
        </p15:guide>
        <p15:guide id="56" orient="horz" pos="1117">
          <p15:clr>
            <a:srgbClr val="F26B43"/>
          </p15:clr>
        </p15:guide>
        <p15:guide id="57" orient="horz" pos="1162">
          <p15:clr>
            <a:srgbClr val="F26B43"/>
          </p15:clr>
        </p15:guide>
        <p15:guide id="58" orient="horz" pos="1366">
          <p15:clr>
            <a:srgbClr val="F26B43"/>
          </p15:clr>
        </p15:guide>
        <p15:guide id="59" orient="horz" pos="1412">
          <p15:clr>
            <a:srgbClr val="F26B43"/>
          </p15:clr>
        </p15:guide>
        <p15:guide id="60" orient="horz" pos="1616">
          <p15:clr>
            <a:srgbClr val="F26B43"/>
          </p15:clr>
        </p15:guide>
        <p15:guide id="61" orient="horz" pos="1684">
          <p15:clr>
            <a:srgbClr val="F26B43"/>
          </p15:clr>
        </p15:guide>
        <p15:guide id="62" orient="horz" pos="1888">
          <p15:clr>
            <a:srgbClr val="F26B43"/>
          </p15:clr>
        </p15:guide>
        <p15:guide id="63" orient="horz" pos="1933">
          <p15:clr>
            <a:srgbClr val="F26B43"/>
          </p15:clr>
        </p15:guide>
        <p15:guide id="64" orient="horz" pos="2137">
          <p15:clr>
            <a:srgbClr val="F26B43"/>
          </p15:clr>
        </p15:guide>
        <p15:guide id="65" orient="horz" pos="2183">
          <p15:clr>
            <a:srgbClr val="F26B43"/>
          </p15:clr>
        </p15:guide>
        <p15:guide id="66" orient="horz" pos="2387">
          <p15:clr>
            <a:srgbClr val="F26B43"/>
          </p15:clr>
        </p15:guide>
        <p15:guide id="67" orient="horz" pos="2432">
          <p15:clr>
            <a:srgbClr val="F26B43"/>
          </p15:clr>
        </p15:guide>
        <p15:guide id="68" orient="horz" pos="2636">
          <p15:clr>
            <a:srgbClr val="F26B43"/>
          </p15:clr>
        </p15:guide>
        <p15:guide id="69" orient="horz" pos="2682">
          <p15:clr>
            <a:srgbClr val="F26B43"/>
          </p15:clr>
        </p15:guide>
        <p15:guide id="70" orient="horz" pos="2908">
          <p15:clr>
            <a:srgbClr val="F26B43"/>
          </p15:clr>
        </p15:guide>
        <p15:guide id="71" orient="horz" pos="2954">
          <p15:clr>
            <a:srgbClr val="F26B43"/>
          </p15:clr>
        </p15:guide>
        <p15:guide id="72" orient="horz" pos="3158">
          <p15:clr>
            <a:srgbClr val="F26B43"/>
          </p15:clr>
        </p15:guide>
        <p15:guide id="73" orient="horz" pos="3203">
          <p15:clr>
            <a:srgbClr val="F26B43"/>
          </p15:clr>
        </p15:guide>
        <p15:guide id="74" orient="horz" pos="3407">
          <p15:clr>
            <a:srgbClr val="F26B43"/>
          </p15:clr>
        </p15:guide>
        <p15:guide id="75" orient="horz" pos="3453">
          <p15:clr>
            <a:srgbClr val="F26B43"/>
          </p15:clr>
        </p15:guide>
        <p15:guide id="76" orient="horz" pos="3657">
          <p15:clr>
            <a:srgbClr val="F26B43"/>
          </p15:clr>
        </p15:guide>
        <p15:guide id="77" orient="horz" pos="3702">
          <p15:clr>
            <a:srgbClr val="F26B43"/>
          </p15:clr>
        </p15:guide>
        <p15:guide id="78" orient="horz" pos="3906">
          <p15:clr>
            <a:srgbClr val="F26B43"/>
          </p15:clr>
        </p15:guide>
        <p15:guide id="79" orient="horz" pos="3952">
          <p15:clr>
            <a:srgbClr val="F26B43"/>
          </p15:clr>
        </p15:guide>
        <p15:guide id="80" orient="horz" pos="417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0" y="2023878"/>
            <a:ext cx="6354147" cy="1889251"/>
          </a:xfrm>
        </p:spPr>
        <p:txBody>
          <a:bodyPr>
            <a:normAutofit/>
          </a:bodyPr>
          <a:lstStyle/>
          <a:p>
            <a:r>
              <a:rPr lang="en-US" sz="3600" dirty="0">
                <a:latin typeface="Montserrat" panose="00000500000000000000" pitchFamily="2" charset="0"/>
              </a:rPr>
              <a:t>Presentation Title</a:t>
            </a:r>
            <a:r>
              <a:rPr lang="en-CA" sz="3600" dirty="0">
                <a:latin typeface="Montserrat" panose="00000500000000000000" pitchFamily="2" charset="0"/>
              </a:rPr>
              <a:t/>
            </a:r>
            <a:br>
              <a:rPr lang="en-CA" sz="3600" dirty="0">
                <a:latin typeface="Montserrat" panose="00000500000000000000" pitchFamily="2" charset="0"/>
              </a:rPr>
            </a:br>
            <a:endParaRPr lang="en-CA" sz="3600" dirty="0">
              <a:latin typeface="Gentium Basic" panose="02000503060000020004" pitchFamily="2" charset="0"/>
            </a:endParaRPr>
          </a:p>
        </p:txBody>
      </p:sp>
      <p:sp>
        <p:nvSpPr>
          <p:cNvPr id="5" name="Sous-titre 4"/>
          <p:cNvSpPr>
            <a:spLocks noGrp="1"/>
          </p:cNvSpPr>
          <p:nvPr>
            <p:ph type="subTitle" idx="1"/>
          </p:nvPr>
        </p:nvSpPr>
        <p:spPr>
          <a:xfrm>
            <a:off x="-3386" y="5513516"/>
            <a:ext cx="7104062" cy="557770"/>
          </a:xfrm>
        </p:spPr>
        <p:txBody>
          <a:bodyPr>
            <a:normAutofit/>
          </a:bodyPr>
          <a:lstStyle/>
          <a:p>
            <a:r>
              <a:rPr lang="en-CA" sz="1200" dirty="0"/>
              <a:t>Authors</a:t>
            </a:r>
          </a:p>
        </p:txBody>
      </p:sp>
      <p:pic>
        <p:nvPicPr>
          <p:cNvPr id="7" name="Imag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59575" y="-6093"/>
            <a:ext cx="3032425" cy="5949194"/>
          </a:xfrm>
          <a:prstGeom prst="rect">
            <a:avLst/>
          </a:prstGeom>
        </p:spPr>
      </p:pic>
      <p:sp>
        <p:nvSpPr>
          <p:cNvPr id="2" name="Picture Placeholder 1"/>
          <p:cNvSpPr>
            <a:spLocks noGrp="1"/>
          </p:cNvSpPr>
          <p:nvPr>
            <p:ph type="pic" sz="quarter" idx="11"/>
          </p:nvPr>
        </p:nvSpPr>
        <p:spPr/>
      </p:sp>
      <p:sp>
        <p:nvSpPr>
          <p:cNvPr id="3" name="Picture Placeholder 2"/>
          <p:cNvSpPr>
            <a:spLocks noGrp="1"/>
          </p:cNvSpPr>
          <p:nvPr>
            <p:ph type="pic" sz="quarter" idx="12"/>
          </p:nvPr>
        </p:nvSpPr>
        <p:spPr/>
      </p:sp>
      <p:sp>
        <p:nvSpPr>
          <p:cNvPr id="9" name="Titre 3"/>
          <p:cNvSpPr txBox="1">
            <a:spLocks/>
          </p:cNvSpPr>
          <p:nvPr/>
        </p:nvSpPr>
        <p:spPr>
          <a:xfrm>
            <a:off x="152400" y="2176278"/>
            <a:ext cx="6354147" cy="1889251"/>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2800" b="1" i="0" kern="1200" baseline="0">
                <a:solidFill>
                  <a:srgbClr val="FF4337"/>
                </a:solidFill>
                <a:latin typeface="Montserrat SemiBold" charset="0"/>
                <a:ea typeface="Montserrat SemiBold" charset="0"/>
                <a:cs typeface="Montserrat SemiBold" charset="0"/>
              </a:defRPr>
            </a:lvl1pPr>
          </a:lstStyle>
          <a:p>
            <a:r>
              <a:rPr lang="en-US" sz="3600" dirty="0"/>
              <a:t>Dive deep without drowning in data: effective visualization of model predictions</a:t>
            </a:r>
            <a:endParaRPr lang="en-CA" sz="3600" dirty="0">
              <a:latin typeface="Gentium Basic" panose="02000503060000020004" pitchFamily="2" charset="0"/>
            </a:endParaRPr>
          </a:p>
        </p:txBody>
      </p:sp>
      <p:sp>
        <p:nvSpPr>
          <p:cNvPr id="10" name="Sous-titre 4"/>
          <p:cNvSpPr>
            <a:spLocks noGrp="1"/>
          </p:cNvSpPr>
          <p:nvPr>
            <p:ph type="subTitle" idx="1"/>
          </p:nvPr>
        </p:nvSpPr>
        <p:spPr>
          <a:xfrm>
            <a:off x="149014" y="5665916"/>
            <a:ext cx="7104062" cy="557770"/>
          </a:xfrm>
        </p:spPr>
        <p:txBody>
          <a:bodyPr>
            <a:normAutofit/>
          </a:bodyPr>
          <a:lstStyle/>
          <a:p>
            <a:r>
              <a:rPr lang="en-US" sz="1200" dirty="0"/>
              <a:t>Raghu Sidharthan, WSP</a:t>
            </a:r>
          </a:p>
          <a:p>
            <a:r>
              <a:rPr lang="en-US" sz="1200" dirty="0"/>
              <a:t>Rosella Picado, WSP</a:t>
            </a:r>
          </a:p>
        </p:txBody>
      </p:sp>
    </p:spTree>
    <p:extLst>
      <p:ext uri="{BB962C8B-B14F-4D97-AF65-F5344CB8AC3E}">
        <p14:creationId xmlns:p14="http://schemas.microsoft.com/office/powerpoint/2010/main" val="156502019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5"/>
          </p:nvPr>
        </p:nvSpPr>
        <p:spPr/>
      </p:sp>
      <p:sp>
        <p:nvSpPr>
          <p:cNvPr id="3" name="Footer Placeholder 2"/>
          <p:cNvSpPr>
            <a:spLocks noGrp="1"/>
          </p:cNvSpPr>
          <p:nvPr>
            <p:ph type="ftr" sz="quarter" idx="11"/>
          </p:nvPr>
        </p:nvSpPr>
        <p:spPr/>
        <p:txBody>
          <a:bodyPr/>
          <a:lstStyle/>
          <a:p>
            <a:r>
              <a:rPr lang="en-US" smtClean="0"/>
              <a:t>2019 Transportation Planning Applications Conference</a:t>
            </a:r>
            <a:endParaRPr lang="en-CA" dirty="0"/>
          </a:p>
        </p:txBody>
      </p:sp>
      <p:sp>
        <p:nvSpPr>
          <p:cNvPr id="4" name="Title 3"/>
          <p:cNvSpPr>
            <a:spLocks noGrp="1"/>
          </p:cNvSpPr>
          <p:nvPr>
            <p:ph type="title"/>
          </p:nvPr>
        </p:nvSpPr>
        <p:spPr/>
        <p:txBody>
          <a:bodyPr/>
          <a:lstStyle/>
          <a:p>
            <a:r>
              <a:rPr lang="en-US" dirty="0" smtClean="0"/>
              <a:t>Motivation</a:t>
            </a:r>
            <a:endParaRPr lang="en-US" dirty="0"/>
          </a:p>
        </p:txBody>
      </p:sp>
      <p:sp>
        <p:nvSpPr>
          <p:cNvPr id="5" name="Content Placeholder 2"/>
          <p:cNvSpPr txBox="1">
            <a:spLocks/>
          </p:cNvSpPr>
          <p:nvPr/>
        </p:nvSpPr>
        <p:spPr>
          <a:xfrm>
            <a:off x="1703388" y="1825625"/>
            <a:ext cx="9650412" cy="4351338"/>
          </a:xfrm>
          <a:prstGeom prst="rect">
            <a:avLst/>
          </a:prstGeom>
        </p:spPr>
        <p:txBody>
          <a:bodyPr/>
          <a:lstStyle>
            <a:lvl1pPr marL="403225" indent="-403225" algn="l" defTabSz="914400" rtl="0" eaLnBrk="1" latinLnBrk="0" hangingPunct="1">
              <a:lnSpc>
                <a:spcPct val="90000"/>
              </a:lnSpc>
              <a:spcBef>
                <a:spcPts val="1000"/>
              </a:spcBef>
              <a:buFont typeface=".HelveticaNeueDeskInterface-Regular" charset="0"/>
              <a:buChar char="—"/>
              <a:tabLst/>
              <a:defRPr sz="240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1pPr>
            <a:lvl2pPr marL="800100" indent="-342900" algn="l" defTabSz="914400" rtl="0" eaLnBrk="1" latinLnBrk="0" hangingPunct="1">
              <a:lnSpc>
                <a:spcPct val="90000"/>
              </a:lnSpc>
              <a:spcBef>
                <a:spcPts val="500"/>
              </a:spcBef>
              <a:buFont typeface=".HelveticaNeueDeskInterface-Regular" charset="0"/>
              <a:buChar char="—"/>
              <a:tabLst/>
              <a:defRPr sz="2000" b="0" i="1"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2pPr>
            <a:lvl3pPr marL="1143000" indent="-228600" algn="l" defTabSz="914400" rtl="0" eaLnBrk="1" latinLnBrk="0" hangingPunct="1">
              <a:lnSpc>
                <a:spcPct val="90000"/>
              </a:lnSpc>
              <a:spcBef>
                <a:spcPts val="500"/>
              </a:spcBef>
              <a:buFont typeface=".HelveticaNeueDeskInterface-Regular" charset="0"/>
              <a:buChar char="—"/>
              <a:defRPr sz="1600" b="0" i="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3pPr>
            <a:lvl4pPr marL="1600200" indent="-228600" algn="l" defTabSz="914400" rtl="0" eaLnBrk="1" latinLnBrk="0" hangingPunct="1">
              <a:lnSpc>
                <a:spcPct val="90000"/>
              </a:lnSpc>
              <a:spcBef>
                <a:spcPts val="500"/>
              </a:spcBef>
              <a:buFont typeface=".HelveticaNeueDeskInterface-Regular" charset="0"/>
              <a:buChar char="—"/>
              <a:defRPr sz="1600" b="0" i="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4pPr>
            <a:lvl5pPr marL="2057400" indent="-228600" algn="l" defTabSz="914400" rtl="0" eaLnBrk="1" latinLnBrk="0" hangingPunct="1">
              <a:lnSpc>
                <a:spcPct val="90000"/>
              </a:lnSpc>
              <a:spcBef>
                <a:spcPts val="500"/>
              </a:spcBef>
              <a:buFont typeface=".HelveticaNeueDeskInterface-Regular" charset="0"/>
              <a:buChar char="—"/>
              <a:defRPr sz="1600" b="0" i="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50000"/>
              </a:lnSpc>
            </a:pPr>
            <a:r>
              <a:rPr lang="en-US" dirty="0" smtClean="0"/>
              <a:t>Third Generation Activity Based Model</a:t>
            </a:r>
          </a:p>
          <a:p>
            <a:pPr lvl="1">
              <a:lnSpc>
                <a:spcPct val="150000"/>
              </a:lnSpc>
            </a:pPr>
            <a:r>
              <a:rPr lang="en-US" i="0" dirty="0" smtClean="0">
                <a:solidFill>
                  <a:srgbClr val="0070C0"/>
                </a:solidFill>
              </a:rPr>
              <a:t>Activities instead of Tours</a:t>
            </a:r>
          </a:p>
          <a:p>
            <a:pPr lvl="1">
              <a:lnSpc>
                <a:spcPct val="150000"/>
              </a:lnSpc>
            </a:pPr>
            <a:r>
              <a:rPr lang="en-US" i="0" dirty="0" smtClean="0">
                <a:solidFill>
                  <a:srgbClr val="0070C0"/>
                </a:solidFill>
              </a:rPr>
              <a:t>Detailed Model Outputs</a:t>
            </a:r>
          </a:p>
          <a:p>
            <a:pPr>
              <a:lnSpc>
                <a:spcPct val="150000"/>
              </a:lnSpc>
            </a:pPr>
            <a:r>
              <a:rPr lang="en-US" dirty="0" smtClean="0"/>
              <a:t>Disaggregate Visualization</a:t>
            </a:r>
          </a:p>
          <a:p>
            <a:pPr lvl="1">
              <a:lnSpc>
                <a:spcPct val="150000"/>
              </a:lnSpc>
            </a:pPr>
            <a:r>
              <a:rPr lang="en-US" i="0" dirty="0">
                <a:solidFill>
                  <a:srgbClr val="0070C0"/>
                </a:solidFill>
              </a:rPr>
              <a:t>Model comprehension</a:t>
            </a:r>
          </a:p>
          <a:p>
            <a:pPr lvl="1">
              <a:lnSpc>
                <a:spcPct val="150000"/>
              </a:lnSpc>
            </a:pPr>
            <a:r>
              <a:rPr lang="en-US" i="0" dirty="0">
                <a:solidFill>
                  <a:srgbClr val="0070C0"/>
                </a:solidFill>
              </a:rPr>
              <a:t>Improve Behavioral Realism</a:t>
            </a:r>
          </a:p>
          <a:p>
            <a:pPr lvl="1">
              <a:lnSpc>
                <a:spcPct val="150000"/>
              </a:lnSpc>
            </a:pPr>
            <a:r>
              <a:rPr lang="en-US" i="0" dirty="0">
                <a:solidFill>
                  <a:srgbClr val="0070C0"/>
                </a:solidFill>
              </a:rPr>
              <a:t>Debug </a:t>
            </a:r>
            <a:r>
              <a:rPr lang="en-US" i="0" dirty="0" smtClean="0">
                <a:solidFill>
                  <a:srgbClr val="0070C0"/>
                </a:solidFill>
              </a:rPr>
              <a:t>Efforts</a:t>
            </a:r>
            <a:endParaRPr lang="en-US" dirty="0"/>
          </a:p>
          <a:p>
            <a:endParaRPr lang="en-US" dirty="0"/>
          </a:p>
        </p:txBody>
      </p:sp>
    </p:spTree>
    <p:extLst>
      <p:ext uri="{BB962C8B-B14F-4D97-AF65-F5344CB8AC3E}">
        <p14:creationId xmlns:p14="http://schemas.microsoft.com/office/powerpoint/2010/main" val="2572106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5"/>
          </p:nvPr>
        </p:nvSpPr>
        <p:spPr/>
      </p:sp>
      <p:pic>
        <p:nvPicPr>
          <p:cNvPr id="16" name="Picture 15"/>
          <p:cNvPicPr>
            <a:picLocks noChangeAspect="1"/>
          </p:cNvPicPr>
          <p:nvPr/>
        </p:nvPicPr>
        <p:blipFill>
          <a:blip r:embed="rId2"/>
          <a:stretch>
            <a:fillRect/>
          </a:stretch>
        </p:blipFill>
        <p:spPr>
          <a:xfrm>
            <a:off x="1945025" y="530594"/>
            <a:ext cx="8402604" cy="5746527"/>
          </a:xfrm>
          <a:prstGeom prst="rect">
            <a:avLst/>
          </a:prstGeom>
        </p:spPr>
      </p:pic>
      <p:sp>
        <p:nvSpPr>
          <p:cNvPr id="3" name="Footer Placeholder 2"/>
          <p:cNvSpPr>
            <a:spLocks noGrp="1"/>
          </p:cNvSpPr>
          <p:nvPr>
            <p:ph type="ftr" sz="quarter" idx="11"/>
          </p:nvPr>
        </p:nvSpPr>
        <p:spPr/>
        <p:txBody>
          <a:bodyPr/>
          <a:lstStyle/>
          <a:p>
            <a:r>
              <a:rPr lang="en-US"/>
              <a:t>2019 Transportation Planning Applications Conference</a:t>
            </a:r>
            <a:endParaRPr lang="en-CA" dirty="0"/>
          </a:p>
        </p:txBody>
      </p:sp>
      <p:sp>
        <p:nvSpPr>
          <p:cNvPr id="4" name="Title 3"/>
          <p:cNvSpPr>
            <a:spLocks noGrp="1"/>
          </p:cNvSpPr>
          <p:nvPr>
            <p:ph type="title"/>
          </p:nvPr>
        </p:nvSpPr>
        <p:spPr/>
        <p:txBody>
          <a:bodyPr/>
          <a:lstStyle/>
          <a:p>
            <a:endParaRPr lang="en-US"/>
          </a:p>
        </p:txBody>
      </p:sp>
      <p:sp>
        <p:nvSpPr>
          <p:cNvPr id="6" name="Rectangle: Rounded Corners 5"/>
          <p:cNvSpPr/>
          <p:nvPr/>
        </p:nvSpPr>
        <p:spPr>
          <a:xfrm>
            <a:off x="1857934" y="1009675"/>
            <a:ext cx="1920316" cy="5357565"/>
          </a:xfrm>
          <a:prstGeom prst="roundRect">
            <a:avLst/>
          </a:prstGeom>
          <a:solidFill>
            <a:schemeClr val="accent1">
              <a:alpha val="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p:cNvSpPr/>
          <p:nvPr/>
        </p:nvSpPr>
        <p:spPr>
          <a:xfrm>
            <a:off x="3806108" y="888275"/>
            <a:ext cx="4174642" cy="5677988"/>
          </a:xfrm>
          <a:prstGeom prst="roundRect">
            <a:avLst/>
          </a:prstGeom>
          <a:solidFill>
            <a:schemeClr val="accent1">
              <a:alpha val="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p:cNvSpPr/>
          <p:nvPr/>
        </p:nvSpPr>
        <p:spPr>
          <a:xfrm>
            <a:off x="8052187" y="977492"/>
            <a:ext cx="2132391" cy="5588771"/>
          </a:xfrm>
          <a:prstGeom prst="roundRect">
            <a:avLst/>
          </a:prstGeom>
          <a:solidFill>
            <a:schemeClr val="accent1">
              <a:alpha val="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llout: Line 10"/>
          <p:cNvSpPr/>
          <p:nvPr/>
        </p:nvSpPr>
        <p:spPr>
          <a:xfrm>
            <a:off x="4919682" y="4939615"/>
            <a:ext cx="2411557" cy="904567"/>
          </a:xfrm>
          <a:prstGeom prst="borderCallout1">
            <a:avLst>
              <a:gd name="adj1" fmla="val 49854"/>
              <a:gd name="adj2" fmla="val -1041"/>
              <a:gd name="adj3" fmla="val -138661"/>
              <a:gd name="adj4" fmla="val -47632"/>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Household Selector</a:t>
            </a:r>
            <a:endParaRPr lang="en-US" b="1" dirty="0">
              <a:solidFill>
                <a:srgbClr val="FF0000"/>
              </a:solidFill>
            </a:endParaRPr>
          </a:p>
        </p:txBody>
      </p:sp>
      <p:sp>
        <p:nvSpPr>
          <p:cNvPr id="13" name="Callout: Line 12"/>
          <p:cNvSpPr/>
          <p:nvPr/>
        </p:nvSpPr>
        <p:spPr>
          <a:xfrm>
            <a:off x="10010785" y="2393952"/>
            <a:ext cx="2086447" cy="904567"/>
          </a:xfrm>
          <a:prstGeom prst="borderCallout1">
            <a:avLst>
              <a:gd name="adj1" fmla="val 49854"/>
              <a:gd name="adj2" fmla="val -1041"/>
              <a:gd name="adj3" fmla="val 173677"/>
              <a:gd name="adj4" fmla="val -90241"/>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Model component Details</a:t>
            </a:r>
          </a:p>
        </p:txBody>
      </p:sp>
      <p:sp>
        <p:nvSpPr>
          <p:cNvPr id="14" name="Callout: Line 13"/>
          <p:cNvSpPr/>
          <p:nvPr/>
        </p:nvSpPr>
        <p:spPr>
          <a:xfrm>
            <a:off x="10377767" y="3883252"/>
            <a:ext cx="1849951" cy="904567"/>
          </a:xfrm>
          <a:prstGeom prst="borderCallout1">
            <a:avLst>
              <a:gd name="adj1" fmla="val 49854"/>
              <a:gd name="adj2" fmla="val -1041"/>
              <a:gd name="adj3" fmla="val 24875"/>
              <a:gd name="adj4" fmla="val -9652"/>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Module Selection Panel</a:t>
            </a:r>
          </a:p>
        </p:txBody>
      </p:sp>
    </p:spTree>
    <p:extLst>
      <p:ext uri="{BB962C8B-B14F-4D97-AF65-F5344CB8AC3E}">
        <p14:creationId xmlns:p14="http://schemas.microsoft.com/office/powerpoint/2010/main" val="346363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9"/>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9" grpId="0" animBg="1"/>
      <p:bldP spid="9" grpId="1" animBg="1"/>
      <p:bldP spid="11" grpId="0" animBg="1"/>
      <p:bldP spid="11" grpId="1" animBg="1"/>
      <p:bldP spid="13" grpId="0" animBg="1"/>
      <p:bldP spid="13" grpId="1" animBg="1"/>
      <p:bldP spid="14" grpId="0" animBg="1"/>
      <p:bldP spid="1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5"/>
          </p:nvPr>
        </p:nvSpPr>
        <p:spPr/>
      </p:sp>
      <p:sp>
        <p:nvSpPr>
          <p:cNvPr id="3" name="Footer Placeholder 2"/>
          <p:cNvSpPr>
            <a:spLocks noGrp="1"/>
          </p:cNvSpPr>
          <p:nvPr>
            <p:ph type="ftr" sz="quarter" idx="11"/>
          </p:nvPr>
        </p:nvSpPr>
        <p:spPr/>
        <p:txBody>
          <a:bodyPr/>
          <a:lstStyle/>
          <a:p>
            <a:r>
              <a:rPr lang="en-US"/>
              <a:t>2019 Transportation Planning Applications Conference</a:t>
            </a:r>
            <a:endParaRPr lang="en-CA" dirty="0"/>
          </a:p>
        </p:txBody>
      </p:sp>
      <p:sp>
        <p:nvSpPr>
          <p:cNvPr id="4" name="Title 3"/>
          <p:cNvSpPr>
            <a:spLocks noGrp="1"/>
          </p:cNvSpPr>
          <p:nvPr>
            <p:ph type="title"/>
          </p:nvPr>
        </p:nvSpPr>
        <p:spPr/>
        <p:txBody>
          <a:bodyPr/>
          <a:lstStyle/>
          <a:p>
            <a:r>
              <a:rPr lang="en-US" dirty="0"/>
              <a:t>Other Module Details</a:t>
            </a:r>
          </a:p>
        </p:txBody>
      </p:sp>
      <p:pic>
        <p:nvPicPr>
          <p:cNvPr id="5" name="Picture 4"/>
          <p:cNvPicPr>
            <a:picLocks noChangeAspect="1"/>
          </p:cNvPicPr>
          <p:nvPr/>
        </p:nvPicPr>
        <p:blipFill>
          <a:blip r:embed="rId2"/>
          <a:stretch>
            <a:fillRect/>
          </a:stretch>
        </p:blipFill>
        <p:spPr>
          <a:xfrm>
            <a:off x="1931988" y="1877137"/>
            <a:ext cx="2030412" cy="4845689"/>
          </a:xfrm>
          <a:prstGeom prst="rect">
            <a:avLst/>
          </a:prstGeom>
        </p:spPr>
      </p:pic>
      <p:pic>
        <p:nvPicPr>
          <p:cNvPr id="6" name="Picture 5"/>
          <p:cNvPicPr>
            <a:picLocks noChangeAspect="1"/>
          </p:cNvPicPr>
          <p:nvPr/>
        </p:nvPicPr>
        <p:blipFill>
          <a:blip r:embed="rId3"/>
          <a:stretch>
            <a:fillRect/>
          </a:stretch>
        </p:blipFill>
        <p:spPr>
          <a:xfrm>
            <a:off x="4381500" y="1877136"/>
            <a:ext cx="2058571" cy="4845689"/>
          </a:xfrm>
          <a:prstGeom prst="rect">
            <a:avLst/>
          </a:prstGeom>
        </p:spPr>
      </p:pic>
      <p:pic>
        <p:nvPicPr>
          <p:cNvPr id="8" name="Picture 7"/>
          <p:cNvPicPr>
            <a:picLocks noChangeAspect="1"/>
          </p:cNvPicPr>
          <p:nvPr/>
        </p:nvPicPr>
        <p:blipFill>
          <a:blip r:embed="rId4"/>
          <a:stretch>
            <a:fillRect/>
          </a:stretch>
        </p:blipFill>
        <p:spPr>
          <a:xfrm>
            <a:off x="6896100" y="1877137"/>
            <a:ext cx="2047474" cy="4845688"/>
          </a:xfrm>
          <a:prstGeom prst="rect">
            <a:avLst/>
          </a:prstGeom>
        </p:spPr>
      </p:pic>
      <p:pic>
        <p:nvPicPr>
          <p:cNvPr id="10" name="Picture 9"/>
          <p:cNvPicPr>
            <a:picLocks noChangeAspect="1"/>
          </p:cNvPicPr>
          <p:nvPr/>
        </p:nvPicPr>
        <p:blipFill>
          <a:blip r:embed="rId5"/>
          <a:stretch>
            <a:fillRect/>
          </a:stretch>
        </p:blipFill>
        <p:spPr>
          <a:xfrm>
            <a:off x="9277350" y="1877138"/>
            <a:ext cx="2053689" cy="4845688"/>
          </a:xfrm>
          <a:prstGeom prst="rect">
            <a:avLst/>
          </a:prstGeom>
        </p:spPr>
      </p:pic>
    </p:spTree>
    <p:extLst>
      <p:ext uri="{BB962C8B-B14F-4D97-AF65-F5344CB8AC3E}">
        <p14:creationId xmlns:p14="http://schemas.microsoft.com/office/powerpoint/2010/main" val="1177962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5"/>
          </p:nvPr>
        </p:nvSpPr>
        <p:spPr/>
      </p:sp>
      <p:sp>
        <p:nvSpPr>
          <p:cNvPr id="3" name="Footer Placeholder 2"/>
          <p:cNvSpPr>
            <a:spLocks noGrp="1"/>
          </p:cNvSpPr>
          <p:nvPr>
            <p:ph type="ftr" sz="quarter" idx="11"/>
          </p:nvPr>
        </p:nvSpPr>
        <p:spPr/>
        <p:txBody>
          <a:bodyPr/>
          <a:lstStyle/>
          <a:p>
            <a:r>
              <a:rPr lang="en-US"/>
              <a:t>2019 Transportation Planning Applications Conference</a:t>
            </a:r>
            <a:endParaRPr lang="en-CA" dirty="0"/>
          </a:p>
        </p:txBody>
      </p:sp>
      <p:sp>
        <p:nvSpPr>
          <p:cNvPr id="4" name="Title 3"/>
          <p:cNvSpPr>
            <a:spLocks noGrp="1"/>
          </p:cNvSpPr>
          <p:nvPr>
            <p:ph type="title"/>
          </p:nvPr>
        </p:nvSpPr>
        <p:spPr/>
        <p:txBody>
          <a:bodyPr/>
          <a:lstStyle/>
          <a:p>
            <a:r>
              <a:rPr lang="en-US" dirty="0"/>
              <a:t>Spatial Tab: </a:t>
            </a:r>
            <a:r>
              <a:rPr lang="en-US" dirty="0" smtClean="0"/>
              <a:t>After Long </a:t>
            </a:r>
            <a:r>
              <a:rPr lang="en-US" dirty="0"/>
              <a:t>Term Models </a:t>
            </a:r>
          </a:p>
        </p:txBody>
      </p:sp>
      <p:pic>
        <p:nvPicPr>
          <p:cNvPr id="6" name="Picture 5"/>
          <p:cNvPicPr>
            <a:picLocks noChangeAspect="1"/>
          </p:cNvPicPr>
          <p:nvPr/>
        </p:nvPicPr>
        <p:blipFill>
          <a:blip r:embed="rId2"/>
          <a:stretch>
            <a:fillRect/>
          </a:stretch>
        </p:blipFill>
        <p:spPr>
          <a:xfrm>
            <a:off x="2756764" y="1196976"/>
            <a:ext cx="7210195" cy="5673450"/>
          </a:xfrm>
          <a:prstGeom prst="rect">
            <a:avLst/>
          </a:prstGeom>
        </p:spPr>
      </p:pic>
    </p:spTree>
    <p:extLst>
      <p:ext uri="{BB962C8B-B14F-4D97-AF65-F5344CB8AC3E}">
        <p14:creationId xmlns:p14="http://schemas.microsoft.com/office/powerpoint/2010/main" val="324534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5"/>
          </p:nvPr>
        </p:nvSpPr>
        <p:spPr/>
      </p:sp>
      <p:sp>
        <p:nvSpPr>
          <p:cNvPr id="3" name="Footer Placeholder 2"/>
          <p:cNvSpPr>
            <a:spLocks noGrp="1"/>
          </p:cNvSpPr>
          <p:nvPr>
            <p:ph type="ftr" sz="quarter" idx="11"/>
          </p:nvPr>
        </p:nvSpPr>
        <p:spPr/>
        <p:txBody>
          <a:bodyPr/>
          <a:lstStyle/>
          <a:p>
            <a:r>
              <a:rPr lang="en-US"/>
              <a:t>2019 Transportation Planning Applications Conference</a:t>
            </a:r>
            <a:endParaRPr lang="en-CA" dirty="0"/>
          </a:p>
        </p:txBody>
      </p:sp>
      <p:sp>
        <p:nvSpPr>
          <p:cNvPr id="4" name="Title 3"/>
          <p:cNvSpPr>
            <a:spLocks noGrp="1"/>
          </p:cNvSpPr>
          <p:nvPr>
            <p:ph type="title"/>
          </p:nvPr>
        </p:nvSpPr>
        <p:spPr/>
        <p:txBody>
          <a:bodyPr/>
          <a:lstStyle/>
          <a:p>
            <a:r>
              <a:rPr lang="en-US" dirty="0"/>
              <a:t>Spatial </a:t>
            </a:r>
            <a:r>
              <a:rPr lang="en-US" dirty="0" smtClean="0"/>
              <a:t>Tab: After Mandatory Tour Skeleton Models</a:t>
            </a:r>
            <a:endParaRPr lang="en-US" dirty="0"/>
          </a:p>
        </p:txBody>
      </p:sp>
      <p:pic>
        <p:nvPicPr>
          <p:cNvPr id="8" name="Picture 7">
            <a:extLst>
              <a:ext uri="{FF2B5EF4-FFF2-40B4-BE49-F238E27FC236}">
                <a16:creationId xmlns="" xmlns:a16="http://schemas.microsoft.com/office/drawing/2014/main" id="{8F7074C2-195E-4B36-9E2E-DF2036F04E98}"/>
              </a:ext>
            </a:extLst>
          </p:cNvPr>
          <p:cNvPicPr>
            <a:picLocks noChangeAspect="1"/>
          </p:cNvPicPr>
          <p:nvPr/>
        </p:nvPicPr>
        <p:blipFill>
          <a:blip r:embed="rId3"/>
          <a:stretch>
            <a:fillRect/>
          </a:stretch>
        </p:blipFill>
        <p:spPr>
          <a:xfrm>
            <a:off x="1706654" y="1567543"/>
            <a:ext cx="9367179" cy="5089887"/>
          </a:xfrm>
          <a:prstGeom prst="rect">
            <a:avLst/>
          </a:prstGeom>
        </p:spPr>
      </p:pic>
    </p:spTree>
    <p:extLst>
      <p:ext uri="{BB962C8B-B14F-4D97-AF65-F5344CB8AC3E}">
        <p14:creationId xmlns:p14="http://schemas.microsoft.com/office/powerpoint/2010/main" val="1756452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5"/>
          </p:nvPr>
        </p:nvSpPr>
        <p:spPr/>
      </p:sp>
      <p:sp>
        <p:nvSpPr>
          <p:cNvPr id="3" name="Footer Placeholder 2"/>
          <p:cNvSpPr>
            <a:spLocks noGrp="1"/>
          </p:cNvSpPr>
          <p:nvPr>
            <p:ph type="ftr" sz="quarter" idx="11"/>
          </p:nvPr>
        </p:nvSpPr>
        <p:spPr/>
        <p:txBody>
          <a:bodyPr/>
          <a:lstStyle/>
          <a:p>
            <a:r>
              <a:rPr lang="en-US"/>
              <a:t>2019 Transportation Planning Applications Conference</a:t>
            </a:r>
            <a:endParaRPr lang="en-CA" dirty="0"/>
          </a:p>
        </p:txBody>
      </p:sp>
      <p:sp>
        <p:nvSpPr>
          <p:cNvPr id="4" name="Title 3"/>
          <p:cNvSpPr>
            <a:spLocks noGrp="1"/>
          </p:cNvSpPr>
          <p:nvPr>
            <p:ph type="title"/>
          </p:nvPr>
        </p:nvSpPr>
        <p:spPr/>
        <p:txBody>
          <a:bodyPr/>
          <a:lstStyle/>
          <a:p>
            <a:r>
              <a:rPr lang="en-US" dirty="0"/>
              <a:t>Spatial </a:t>
            </a:r>
            <a:r>
              <a:rPr lang="en-US" dirty="0" smtClean="0"/>
              <a:t>Tab: After School Escorting Model</a:t>
            </a:r>
            <a:endParaRPr lang="en-US" dirty="0"/>
          </a:p>
        </p:txBody>
      </p:sp>
      <p:pic>
        <p:nvPicPr>
          <p:cNvPr id="7" name="Picture 6">
            <a:extLst>
              <a:ext uri="{FF2B5EF4-FFF2-40B4-BE49-F238E27FC236}">
                <a16:creationId xmlns="" xmlns:a16="http://schemas.microsoft.com/office/drawing/2014/main" id="{13AAF42A-3416-46AC-AAB6-1D8B2EB5281B}"/>
              </a:ext>
            </a:extLst>
          </p:cNvPr>
          <p:cNvPicPr>
            <a:picLocks noChangeAspect="1"/>
          </p:cNvPicPr>
          <p:nvPr/>
        </p:nvPicPr>
        <p:blipFill>
          <a:blip r:embed="rId3"/>
          <a:stretch>
            <a:fillRect/>
          </a:stretch>
        </p:blipFill>
        <p:spPr>
          <a:xfrm>
            <a:off x="1720140" y="1619794"/>
            <a:ext cx="9163284" cy="4969186"/>
          </a:xfrm>
          <a:prstGeom prst="rect">
            <a:avLst/>
          </a:prstGeom>
        </p:spPr>
      </p:pic>
    </p:spTree>
    <p:extLst>
      <p:ext uri="{BB962C8B-B14F-4D97-AF65-F5344CB8AC3E}">
        <p14:creationId xmlns:p14="http://schemas.microsoft.com/office/powerpoint/2010/main" val="842829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5"/>
          </p:nvPr>
        </p:nvSpPr>
        <p:spPr/>
      </p:sp>
      <p:sp>
        <p:nvSpPr>
          <p:cNvPr id="3" name="Footer Placeholder 2"/>
          <p:cNvSpPr>
            <a:spLocks noGrp="1"/>
          </p:cNvSpPr>
          <p:nvPr>
            <p:ph type="ftr" sz="quarter" idx="11"/>
          </p:nvPr>
        </p:nvSpPr>
        <p:spPr/>
        <p:txBody>
          <a:bodyPr/>
          <a:lstStyle/>
          <a:p>
            <a:r>
              <a:rPr lang="en-US"/>
              <a:t>2019 Transportation Planning Applications Conference</a:t>
            </a:r>
            <a:endParaRPr lang="en-CA" dirty="0"/>
          </a:p>
        </p:txBody>
      </p:sp>
      <p:sp>
        <p:nvSpPr>
          <p:cNvPr id="4" name="Title 3"/>
          <p:cNvSpPr>
            <a:spLocks noGrp="1"/>
          </p:cNvSpPr>
          <p:nvPr>
            <p:ph type="title"/>
          </p:nvPr>
        </p:nvSpPr>
        <p:spPr/>
        <p:txBody>
          <a:bodyPr/>
          <a:lstStyle/>
          <a:p>
            <a:r>
              <a:rPr lang="en-US" dirty="0"/>
              <a:t>Temporal </a:t>
            </a:r>
            <a:r>
              <a:rPr lang="en-US" dirty="0" smtClean="0"/>
              <a:t>Tab: After School Escorting Model</a:t>
            </a:r>
            <a:endParaRPr lang="en-US" dirty="0"/>
          </a:p>
        </p:txBody>
      </p:sp>
      <p:pic>
        <p:nvPicPr>
          <p:cNvPr id="5" name="Picture 4"/>
          <p:cNvPicPr>
            <a:picLocks noChangeAspect="1"/>
          </p:cNvPicPr>
          <p:nvPr/>
        </p:nvPicPr>
        <p:blipFill>
          <a:blip r:embed="rId2"/>
          <a:stretch>
            <a:fillRect/>
          </a:stretch>
        </p:blipFill>
        <p:spPr>
          <a:xfrm>
            <a:off x="2105025" y="1196976"/>
            <a:ext cx="9458325" cy="4905375"/>
          </a:xfrm>
          <a:prstGeom prst="rect">
            <a:avLst/>
          </a:prstGeom>
        </p:spPr>
      </p:pic>
    </p:spTree>
    <p:extLst>
      <p:ext uri="{BB962C8B-B14F-4D97-AF65-F5344CB8AC3E}">
        <p14:creationId xmlns:p14="http://schemas.microsoft.com/office/powerpoint/2010/main" val="2216504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en-CA" dirty="0"/>
              <a:t>Thank you</a:t>
            </a:r>
          </a:p>
        </p:txBody>
      </p:sp>
      <p:sp>
        <p:nvSpPr>
          <p:cNvPr id="4" name="Sous-titre 3"/>
          <p:cNvSpPr>
            <a:spLocks noGrp="1"/>
          </p:cNvSpPr>
          <p:nvPr>
            <p:ph type="subTitle" idx="1"/>
          </p:nvPr>
        </p:nvSpPr>
        <p:spPr/>
        <p:txBody>
          <a:bodyPr/>
          <a:lstStyle/>
          <a:p>
            <a:r>
              <a:rPr lang="en-CA" dirty="0"/>
              <a:t>wsp.com</a:t>
            </a:r>
          </a:p>
          <a:p>
            <a:endParaRPr lang="en-CA" dirty="0"/>
          </a:p>
        </p:txBody>
      </p:sp>
    </p:spTree>
    <p:extLst>
      <p:ext uri="{BB962C8B-B14F-4D97-AF65-F5344CB8AC3E}">
        <p14:creationId xmlns:p14="http://schemas.microsoft.com/office/powerpoint/2010/main" val="1233805520"/>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Thème Office">
  <a:themeElements>
    <a:clrScheme name="WSP Corporate">
      <a:dk1>
        <a:sysClr val="windowText" lastClr="000000"/>
      </a:dk1>
      <a:lt1>
        <a:srgbClr val="FFFFFF"/>
      </a:lt1>
      <a:dk2>
        <a:srgbClr val="F9423A"/>
      </a:dk2>
      <a:lt2>
        <a:srgbClr val="FFFFFF"/>
      </a:lt2>
      <a:accent1>
        <a:srgbClr val="F9423A"/>
      </a:accent1>
      <a:accent2>
        <a:srgbClr val="D8E6F0"/>
      </a:accent2>
      <a:accent3>
        <a:srgbClr val="1E252B"/>
      </a:accent3>
      <a:accent4>
        <a:srgbClr val="333E48"/>
      </a:accent4>
      <a:accent5>
        <a:srgbClr val="D9D9D6"/>
      </a:accent5>
      <a:accent6>
        <a:srgbClr val="EFECEA"/>
      </a:accent6>
      <a:hlink>
        <a:srgbClr val="0046AD"/>
      </a:hlink>
      <a:folHlink>
        <a:srgbClr val="0098DB"/>
      </a:folHlink>
    </a:clrScheme>
    <a:fontScheme name="Personnalisé 1">
      <a:majorFont>
        <a:latin typeface="Montserrat"/>
        <a:ea typeface=""/>
        <a:cs typeface=""/>
      </a:majorFont>
      <a:minorFont>
        <a:latin typeface="Montserrat"/>
        <a:ea typeface=""/>
        <a:cs typeface=""/>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SP Presentation - HD Light.potm" id="{2C334889-7AF7-4C1A-B81D-3D0D99B2F100}" vid="{8B8F4C6A-3C47-4575-83EC-CCF4BD651943}"/>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1C4EC06882FD74BB8A4889891ABF69F" ma:contentTypeVersion="0" ma:contentTypeDescription="Create a new document." ma:contentTypeScope="" ma:versionID="8fb925bdc91a76e408ffd01f0b9893d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2EE0D15-0C5A-4704-AFC6-EED1C09DB92B}">
  <ds:schemaRefs>
    <ds:schemaRef ds:uri="http://schemas.microsoft.com/sharepoint/v3/contenttype/forms"/>
  </ds:schemaRefs>
</ds:datastoreItem>
</file>

<file path=customXml/itemProps2.xml><?xml version="1.0" encoding="utf-8"?>
<ds:datastoreItem xmlns:ds="http://schemas.openxmlformats.org/officeDocument/2006/customXml" ds:itemID="{006BA26B-6B6C-4E80-9F9B-8E54C4412B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6742B9AE-6C39-457D-A7E8-652A8DCF9406}">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3263</TotalTime>
  <Words>325</Words>
  <Application>Microsoft Office PowerPoint</Application>
  <PresentationFormat>Widescreen</PresentationFormat>
  <Paragraphs>51</Paragraphs>
  <Slides>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Montserrat</vt:lpstr>
      <vt:lpstr>Montserrat SemiBold</vt:lpstr>
      <vt:lpstr>.HelveticaNeueDeskInterface-Regular</vt:lpstr>
      <vt:lpstr>Gentium Basic</vt:lpstr>
      <vt:lpstr>Arial</vt:lpstr>
      <vt:lpstr>Thème Office</vt:lpstr>
      <vt:lpstr>Presentation Title </vt:lpstr>
      <vt:lpstr>Motivation</vt:lpstr>
      <vt:lpstr>PowerPoint Presentation</vt:lpstr>
      <vt:lpstr>Other Module Details</vt:lpstr>
      <vt:lpstr>Spatial Tab: After Long Term Models </vt:lpstr>
      <vt:lpstr>Spatial Tab: After Mandatory Tour Skeleton Models</vt:lpstr>
      <vt:lpstr>Spatial Tab: After School Escorting Model</vt:lpstr>
      <vt:lpstr>Temporal Tab: After School Escorting Model</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Sidharthan, Raghuprasad</cp:lastModifiedBy>
  <cp:revision>149</cp:revision>
  <dcterms:created xsi:type="dcterms:W3CDTF">2017-03-24T13:23:52Z</dcterms:created>
  <dcterms:modified xsi:type="dcterms:W3CDTF">2019-06-03T00:04:20Z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0x01010041C4EC06882FD74BB8A4889891ABF69F</vt:lpwstr>
  </property>
</Properties>
</file>